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33" autoAdjust="0"/>
    <p:restoredTop sz="94660"/>
  </p:normalViewPr>
  <p:slideViewPr>
    <p:cSldViewPr snapToGrid="0">
      <p:cViewPr varScale="1">
        <p:scale>
          <a:sx n="75" d="100"/>
          <a:sy n="75" d="100"/>
        </p:scale>
        <p:origin x="88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0D590D-2523-1922-0E18-D92AA265E8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BA8F5DB-FACB-3C45-572A-03B82467DD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6435C04-30B6-0B60-4F3D-CFC6CC1CB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8A0DF-B340-4502-8AF9-390BC61F412E}" type="datetimeFigureOut">
              <a:rPr lang="fr-FR" smtClean="0"/>
              <a:t>03/12/2025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21AE663-DF72-37DD-2DE7-E4A876D5C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40D192-0B62-648E-1441-F9DEB9E95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B72F5-82CD-421D-9CC5-150332E525B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4888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1300EA-E3C4-4623-9575-382BFAAC5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9FD27F2-E1B1-DCA9-E0DF-45485FDB9C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62608A1-68CD-0FA0-25D5-BD92235FA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8A0DF-B340-4502-8AF9-390BC61F412E}" type="datetimeFigureOut">
              <a:rPr lang="fr-FR" smtClean="0"/>
              <a:t>03/12/2025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0545D96-1BB2-7110-309D-D51FA160E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46C3C4A-ABB0-BF02-01D5-97CCA9663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B72F5-82CD-421D-9CC5-150332E525B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3542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D33BD0-F8B6-56F6-648B-D9CE70C7A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E5AD23F-1C1E-5F65-F871-6607DCCB77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D45C6D3-3121-D105-71BB-ACEBB36F6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8A0DF-B340-4502-8AF9-390BC61F412E}" type="datetimeFigureOut">
              <a:rPr lang="fr-FR" smtClean="0"/>
              <a:t>03/12/2025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AE05A55-4EF6-21B0-95E9-BB093FD8B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20FA1EF-D312-9039-B28D-EE4979398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B72F5-82CD-421D-9CC5-150332E525B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1185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4EC025-7028-D218-14B8-BCA5697B9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70CF123-5F69-5655-8D82-D1AE8236D2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E1327F1-BA5E-ACFC-9252-B913301137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F66116A-1BA0-29C6-985C-BB9C661F6B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8A0DF-B340-4502-8AF9-390BC61F412E}" type="datetimeFigureOut">
              <a:rPr lang="fr-FR" smtClean="0"/>
              <a:t>03/12/2025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AFA79BF-6711-99ED-4BCC-BFE7618D1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BB4C475-9A1B-8653-B396-73BCA5B54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B72F5-82CD-421D-9CC5-150332E525B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1510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EB0BB1-504F-89BE-DD0A-75DF1B68A7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F2CA3D1-383D-0719-3427-66EA920FDA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9B53DB1-A973-EDAD-99AA-3F7B28A657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6C38267-70E5-A3A1-E21C-F01621F949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A1042D3-8339-AA10-F078-B65929626D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F1A88D9-A8C1-997E-70A9-8025F39E55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8A0DF-B340-4502-8AF9-390BC61F412E}" type="datetimeFigureOut">
              <a:rPr lang="fr-FR" smtClean="0"/>
              <a:t>03/12/2025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A3E07E4-2025-A1E5-441D-B82E4C0FB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2DB088E-506C-4E15-E49F-300B90133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B72F5-82CD-421D-9CC5-150332E525B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9737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950383-25E1-86C8-DC17-36735670F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98B12DC-E4A1-3425-BC3B-EF93923F9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8A0DF-B340-4502-8AF9-390BC61F412E}" type="datetimeFigureOut">
              <a:rPr lang="fr-FR" smtClean="0"/>
              <a:t>03/12/2025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2AD8320-E9D9-D8B2-AF05-94BBC2062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91C6919-7EE8-E857-C8B1-CFE572B44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B72F5-82CD-421D-9CC5-150332E525B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5093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1E4FA3E-5B39-AAC4-959C-8E1DD3745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8A0DF-B340-4502-8AF9-390BC61F412E}" type="datetimeFigureOut">
              <a:rPr lang="fr-FR" smtClean="0"/>
              <a:t>03/12/2025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9CACD1C-2C4A-91B3-B447-E1F1330C9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34FCC9-54AD-FDAF-C65B-A201F930C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B72F5-82CD-421D-9CC5-150332E525B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8515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A47634-1A12-D855-C2A9-B2C030142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D3CFBEF-C777-0DDD-E669-0DA91C7D39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51C27D2-A208-7E30-253D-B748CAF6A9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2BDDEE6-8FE6-4979-638F-1C53C7752C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8A0DF-B340-4502-8AF9-390BC61F412E}" type="datetimeFigureOut">
              <a:rPr lang="fr-FR" smtClean="0"/>
              <a:t>03/12/2025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D77B818-15B0-6725-0B2D-00F30A6DA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9ABF6FC-9279-157D-DA9C-16A92AB2F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B72F5-82CD-421D-9CC5-150332E525B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2807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6CF11D-5480-1D0C-78F4-B59705396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CA5F378-8A03-AA58-5782-75CC0CF57C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174BC68-551D-0B6B-18D4-2C789FDF92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13D8CAC-6B2A-34A2-4D14-DE36592EE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8A0DF-B340-4502-8AF9-390BC61F412E}" type="datetimeFigureOut">
              <a:rPr lang="fr-FR" smtClean="0"/>
              <a:t>03/12/2025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20B054D-1640-69BA-E00C-54E2B9E2BD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DAE3F06-A3F3-B21C-71DB-A086F8212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B72F5-82CD-421D-9CC5-150332E525B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2558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EB297B-087D-3001-D70A-D1FA09094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44CF7F4-BFF2-C8C1-45F1-695DEF37EE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F7A5E87-1E11-687B-6E7B-F962B1A8D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8A0DF-B340-4502-8AF9-390BC61F412E}" type="datetimeFigureOut">
              <a:rPr lang="fr-FR" smtClean="0"/>
              <a:t>03/12/2025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ED1C211-A6A9-74D7-A52F-0F3381E09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2354D3E-569A-409D-2282-605551E6A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B72F5-82CD-421D-9CC5-150332E525B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0098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1882F5D-768F-CDEF-919E-3D58B7F682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196EA6C-49D6-731A-A70C-E76A199661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B06F414-6702-D3EC-EB89-75985D80E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8A0DF-B340-4502-8AF9-390BC61F412E}" type="datetimeFigureOut">
              <a:rPr lang="fr-FR" smtClean="0"/>
              <a:t>03/12/2025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700B422-0DC4-EB25-791D-53D15F73B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1B2091B-7A4B-4F96-2163-2D61CD2C3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B72F5-82CD-421D-9CC5-150332E525B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0719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602E506-FCD0-3100-6A07-5246A07AE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6277B86-8D2D-0B95-F063-40A7D711E8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C972059-2435-E99C-5691-DDD619BD12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7A8A0DF-B340-4502-8AF9-390BC61F412E}" type="datetimeFigureOut">
              <a:rPr lang="fr-FR" smtClean="0"/>
              <a:t>03/12/2025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9631C13-8A28-E2F1-2E6F-B76A7CFD0E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E62A2A0-C008-1C2B-253F-2304C6609C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C6B72F5-82CD-421D-9CC5-150332E525B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4264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471DEEA-0A93-EB1D-A918-AA5769E951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4861" y="1070741"/>
            <a:ext cx="7920610" cy="534543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D3FAE49-BD71-2689-B4F3-BE5BBA8F8E3C}"/>
              </a:ext>
            </a:extLst>
          </p:cNvPr>
          <p:cNvSpPr txBox="1"/>
          <p:nvPr/>
        </p:nvSpPr>
        <p:spPr>
          <a:xfrm>
            <a:off x="2622999" y="303323"/>
            <a:ext cx="69460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noProof="0" dirty="0">
                <a:latin typeface="Arial" panose="020B0604020202020204" pitchFamily="34" charset="0"/>
                <a:cs typeface="Arial" panose="020B0604020202020204" pitchFamily="34" charset="0"/>
              </a:rPr>
              <a:t>Additional </a:t>
            </a:r>
            <a:r>
              <a:rPr lang="en-US" sz="1400" b="1" noProof="0">
                <a:latin typeface="Arial" panose="020B0604020202020204" pitchFamily="34" charset="0"/>
                <a:cs typeface="Arial" panose="020B0604020202020204" pitchFamily="34" charset="0"/>
              </a:rPr>
              <a:t>File 2: </a:t>
            </a:r>
            <a:r>
              <a:rPr lang="en-US" sz="1400" noProof="0" dirty="0">
                <a:latin typeface="Arial" panose="020B0604020202020204" pitchFamily="34" charset="0"/>
                <a:cs typeface="Arial" panose="020B0604020202020204" pitchFamily="34" charset="0"/>
              </a:rPr>
              <a:t>Dynamics of women’s recruitment in site 1 and site 2 (PP - N=609)</a:t>
            </a:r>
          </a:p>
        </p:txBody>
      </p:sp>
    </p:spTree>
    <p:extLst>
      <p:ext uri="{BB962C8B-B14F-4D97-AF65-F5344CB8AC3E}">
        <p14:creationId xmlns:p14="http://schemas.microsoft.com/office/powerpoint/2010/main" val="19704769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21</Words>
  <Application>Microsoft Office PowerPoint</Application>
  <PresentationFormat>Grand écran</PresentationFormat>
  <Paragraphs>1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Thème Office</vt:lpstr>
      <vt:lpstr>Présentation PowerPoint</vt:lpstr>
    </vt:vector>
  </TitlesOfParts>
  <Company>CHU de Montpellier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BOULLE NATHALIE</dc:creator>
  <cp:lastModifiedBy>BOULLE NATHALIE</cp:lastModifiedBy>
  <cp:revision>11</cp:revision>
  <dcterms:created xsi:type="dcterms:W3CDTF">2025-08-26T08:40:32Z</dcterms:created>
  <dcterms:modified xsi:type="dcterms:W3CDTF">2025-12-03T18:56:35Z</dcterms:modified>
</cp:coreProperties>
</file>