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6575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4140C1-130D-0300-E4F8-B2CD9575DCE0}" name="HERMAN FANCHON" initials="FH" userId="S::fanchon.herman@chu-montpellier.fr::f8ec5e4d-32f5-4130-b8e7-65e34e635c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83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A271A-C5F3-9E63-118F-BA7BC34CE5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23346B-87B5-CD17-2FB5-F059540BB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66FF2B-2540-5544-FCCC-298565DF0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73972B-FA7D-6EBF-1720-51C4A69E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9150C-8B55-9745-266C-46D6DC0D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459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1A00EB-2EB3-4F4A-429E-40ACF8E65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564512-F273-87AD-3DC7-46C64D8C6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2FC283-57B8-8314-52BA-C9D70D4B7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5F5C3B-3D18-883C-17EE-86D129E4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12919F-9B3D-1A5A-2440-DD2F92B35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97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1A65B-2DCA-7664-6601-31FF477E9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4CB65E-A7CB-FF59-7E3C-BB1091507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69988-F19D-4E12-EDA6-FDE176B2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1A97D7-4B3F-8A94-C79C-1D2E49E8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EB2607-9564-9515-4F8C-BC694A61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44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C28351-AFC9-F667-B2AC-CFBEBE96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60878E-4F04-F61D-7822-FE0675767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8278BA-066D-B76E-70C4-CFD290E67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7CA80E-4220-6720-0DA5-0B47BD7A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5D1DDD-E051-7750-5325-8510835C2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CE146A-DAC2-81BC-E0C5-709567F8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011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12F8C8-008F-29AD-B634-E8BDE6B08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0C38E4-E755-7B2F-4BC1-65F1A7ED0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66A74D-967E-93B4-9E6E-81B727834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4B1D242-44E0-23B6-D5F2-44AA47251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B1AF9B-1355-D584-AC64-790B378C3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FCC1E41-0FEA-118A-C234-28AA07C8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01334C4-CC74-2F10-6B67-5378E2B39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DBC10D-FD5C-4114-F524-BAA1495C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84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AFC23-3354-A1AB-5A85-8DE79ED7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9D09B8-E9A0-11DA-C84E-780220F02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39DB3A3-B267-5D2A-1BD5-A6566433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974B4D7-D9C0-8205-AA5E-09EAECA2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01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8E372FE-285B-0FF4-C831-AB5613FFB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BE9039-459A-F49F-07DB-C1A05012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F74D8E-4D47-72F6-6970-803AD9013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828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53252-9FE5-6FAD-A67C-25DD17F21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20C6E-1A3D-2B2B-3C34-60F6832B8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F4474A-813D-523F-49AC-57064804F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164004-2A6D-1021-4DE3-C8FEB6B2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91E2D2-C70F-539B-2C73-7B56E12A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3798C0-B9E6-D3F8-442A-5EB4A3961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07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7374-001C-D4CF-1E07-9BF25FC50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911382-A6C8-755B-9398-B4510F9937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2076DDC-8AEB-190B-D026-0814548D3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F5B217-B790-78A5-729D-25430435F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52CB32-0D4C-DCA9-AD0F-EC454B96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6E4043-C204-07FF-E1B1-D43A3686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15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06A93-AF57-F578-1F5F-557CD1E0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75BAF42-E820-5907-2E08-575D01C00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4D1C5C-44E5-DB24-017D-AC765F88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C1CF76-9FD2-AFDE-7F84-890F9E24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3DAF71-5E69-3772-0500-B950F5CFF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56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BC968F-6136-36A5-E787-136CB467C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72527E-C81A-12E6-CC73-76476D565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F8D66-21C9-99D7-C36F-109A5BAE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80C015-DD9D-706E-7BCD-3C136200B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72ABF7-966D-97F7-20AA-EEE0B315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08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7E7A2-9E1A-7B9A-7DB8-3FFAC9D06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FD49F-CB35-2028-2F1B-EE22388A4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EAFEF9-B705-4D89-DEAC-50F85C630F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F331A-AA2C-43A4-9E4B-C2CE6C8F1B6F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BF72C4-A1C8-23D3-1770-217B2136E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1E5345-C462-1857-6C3C-876ADD7C6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FA0197-B45F-45CA-B854-546372FF4A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40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3BBC21D3-D90B-B087-44D4-5A9D051CEC99}"/>
              </a:ext>
            </a:extLst>
          </p:cNvPr>
          <p:cNvSpPr txBox="1"/>
          <p:nvPr/>
        </p:nvSpPr>
        <p:spPr>
          <a:xfrm>
            <a:off x="960318" y="385195"/>
            <a:ext cx="10271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sz="1400" b="1" noProof="0">
                <a:latin typeface="Arial" panose="020B0604020202020204" pitchFamily="34" charset="0"/>
                <a:cs typeface="Arial" panose="020B0604020202020204" pitchFamily="34" charset="0"/>
              </a:rPr>
              <a:t>File 3: </a:t>
            </a:r>
            <a:r>
              <a:rPr lang="en-US" sz="1400" noProof="0">
                <a:latin typeface="Arial" panose="020B0604020202020204" pitchFamily="34" charset="0"/>
                <a:cs typeface="Arial" panose="020B0604020202020204" pitchFamily="34" charset="0"/>
              </a:rPr>
              <a:t>Delay in performing self-sampling defined as the time between the day of recruitment and the performance of self-sampling (sites 1 and 2, N = 451).</a:t>
            </a:r>
            <a:endParaRPr lang="en-US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3F35AB-9842-849C-A4F2-6300653A2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220" y="873444"/>
            <a:ext cx="7773074" cy="5444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6FD8763-996C-CC37-806A-0FAA3601F931}"/>
              </a:ext>
            </a:extLst>
          </p:cNvPr>
          <p:cNvSpPr txBox="1"/>
          <p:nvPr/>
        </p:nvSpPr>
        <p:spPr>
          <a:xfrm>
            <a:off x="656304" y="6318916"/>
            <a:ext cx="10879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* After the first remind letter at 3 months; ** After the second remind letter at 6 months. NK: not known (date of self-collection unknown).</a:t>
            </a:r>
          </a:p>
        </p:txBody>
      </p:sp>
    </p:spTree>
    <p:extLst>
      <p:ext uri="{BB962C8B-B14F-4D97-AF65-F5344CB8AC3E}">
        <p14:creationId xmlns:p14="http://schemas.microsoft.com/office/powerpoint/2010/main" val="4873312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62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CHU de Montpellier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BOULLE NATHALIE</dc:creator>
  <cp:lastModifiedBy>BOULLE NATHALIE</cp:lastModifiedBy>
  <cp:revision>21</cp:revision>
  <cp:lastPrinted>2025-09-21T16:52:57Z</cp:lastPrinted>
  <dcterms:created xsi:type="dcterms:W3CDTF">2025-07-24T15:37:33Z</dcterms:created>
  <dcterms:modified xsi:type="dcterms:W3CDTF">2025-12-03T18:57:21Z</dcterms:modified>
</cp:coreProperties>
</file>