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2371" y="-8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8A28-6B01-47AE-8435-145197DAA882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FED49-7656-4C37-B585-3F3B148592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8A28-6B01-47AE-8435-145197DAA882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FED49-7656-4C37-B585-3F3B148592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8A28-6B01-47AE-8435-145197DAA882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FED49-7656-4C37-B585-3F3B148592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8A28-6B01-47AE-8435-145197DAA882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FED49-7656-4C37-B585-3F3B148592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8A28-6B01-47AE-8435-145197DAA882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FED49-7656-4C37-B585-3F3B148592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8A28-6B01-47AE-8435-145197DAA882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FED49-7656-4C37-B585-3F3B148592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8A28-6B01-47AE-8435-145197DAA882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FED49-7656-4C37-B585-3F3B148592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8A28-6B01-47AE-8435-145197DAA882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FED49-7656-4C37-B585-3F3B148592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8A28-6B01-47AE-8435-145197DAA882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FED49-7656-4C37-B585-3F3B148592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8A28-6B01-47AE-8435-145197DAA882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FED49-7656-4C37-B585-3F3B148592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8A28-6B01-47AE-8435-145197DAA882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FED49-7656-4C37-B585-3F3B148592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7B8A28-6B01-47AE-8435-145197DAA882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FED49-7656-4C37-B585-3F3B148592E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716087"/>
            <a:ext cx="5486400" cy="2863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838200" y="1524000"/>
            <a:ext cx="10668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A                                                                                 </a:t>
            </a:r>
          </a:p>
          <a:p>
            <a:endParaRPr lang="en-US" sz="12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12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12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12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12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12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12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12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12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12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12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12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12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12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12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1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</a:t>
            </a:r>
            <a:endParaRPr lang="en-US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4821237"/>
            <a:ext cx="3200400" cy="241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85800" y="1219202"/>
            <a:ext cx="15588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Additional Figure S1</a:t>
            </a:r>
            <a:endParaRPr lang="en-US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Shwu-Fan Ma</dc:creator>
  <cp:lastModifiedBy>Shwu-Fan Ma</cp:lastModifiedBy>
  <cp:revision>1</cp:revision>
  <dcterms:created xsi:type="dcterms:W3CDTF">2015-11-10T20:19:13Z</dcterms:created>
  <dcterms:modified xsi:type="dcterms:W3CDTF">2015-11-10T20:20:12Z</dcterms:modified>
</cp:coreProperties>
</file>