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371" y="-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99FEE-9A8A-469E-9707-EF894E9EE209}" type="datetimeFigureOut">
              <a:rPr lang="en-US" smtClean="0"/>
              <a:t>11/10/2015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7A64-5ABF-4EA2-B2B2-FECA1ABFE30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91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3400" y="1018402"/>
            <a:ext cx="1558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Additional Figure S2</a:t>
            </a:r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382971"/>
            <a:ext cx="4937760" cy="560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404938"/>
            <a:ext cx="1645920" cy="374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Shwu-Fan Ma</dc:creator>
  <cp:lastModifiedBy>Shwu-Fan Ma</cp:lastModifiedBy>
  <cp:revision>1</cp:revision>
  <dcterms:created xsi:type="dcterms:W3CDTF">2015-11-10T20:13:17Z</dcterms:created>
  <dcterms:modified xsi:type="dcterms:W3CDTF">2015-11-10T20:15:32Z</dcterms:modified>
</cp:coreProperties>
</file>