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7" autoAdjust="0"/>
    <p:restoredTop sz="94660"/>
  </p:normalViewPr>
  <p:slideViewPr>
    <p:cSldViewPr snapToGrid="0">
      <p:cViewPr varScale="1">
        <p:scale>
          <a:sx n="37" d="100"/>
          <a:sy n="37" d="100"/>
        </p:scale>
        <p:origin x="241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33825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73804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505389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019843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162938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42649129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284028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488589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77784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621291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600553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A4144-81B0-42F8-B450-EA033FF9B398}" type="datetimeFigureOut">
              <a:rPr lang="de-CH" smtClean="0"/>
              <a:t>09.11.2015</a:t>
            </a:fld>
            <a:endParaRPr lang="de-CH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CH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04816C-5A19-4210-9F4D-7BA2D719782C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5181142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package" Target="../embeddings/Microsoft_Excel_Worksheet1.xlsx"/><Relationship Id="rId7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5" Type="http://schemas.openxmlformats.org/officeDocument/2006/relationships/package" Target="../embeddings/Microsoft_Excel_Worksheet2.xlsx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Objek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96296096"/>
              </p:ext>
            </p:extLst>
          </p:nvPr>
        </p:nvGraphicFramePr>
        <p:xfrm>
          <a:off x="1179232" y="2816607"/>
          <a:ext cx="4575175" cy="2068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Worksheet" r:id="rId3" imgW="4575953" imgH="2069038" progId="Excel.Sheet.12">
                  <p:embed/>
                </p:oleObj>
              </mc:Choice>
              <mc:Fallback>
                <p:oleObj name="Worksheet" r:id="rId3" imgW="4575953" imgH="2069038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179232" y="2816607"/>
                        <a:ext cx="4575175" cy="2068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k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51506591"/>
              </p:ext>
            </p:extLst>
          </p:nvPr>
        </p:nvGraphicFramePr>
        <p:xfrm>
          <a:off x="1179232" y="5118482"/>
          <a:ext cx="4575175" cy="203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Worksheet" r:id="rId5" imgW="4575953" imgH="2034540" progId="Excel.Sheet.12">
                  <p:embed/>
                </p:oleObj>
              </mc:Choice>
              <mc:Fallback>
                <p:oleObj name="Worksheet" r:id="rId5" imgW="4575953" imgH="20345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179232" y="5118482"/>
                        <a:ext cx="4575175" cy="203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4857424"/>
              </p:ext>
            </p:extLst>
          </p:nvPr>
        </p:nvGraphicFramePr>
        <p:xfrm>
          <a:off x="1179232" y="7387019"/>
          <a:ext cx="4575175" cy="2035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Worksheet" r:id="rId7" imgW="4575953" imgH="2034540" progId="Excel.Sheet.12">
                  <p:embed/>
                </p:oleObj>
              </mc:Choice>
              <mc:Fallback>
                <p:oleObj name="Worksheet" r:id="rId7" imgW="4575953" imgH="2034540" progId="Excel.Sheet.12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179232" y="7387019"/>
                        <a:ext cx="4575175" cy="2035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79352492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Breitbild</PresentationFormat>
  <Paragraphs>0</Paragraphs>
  <Slides>1</Slides>
  <Notes>0</Notes>
  <HiddenSlides>0</HiddenSlides>
  <MMClips>0</MMClips>
  <ScaleCrop>false</ScaleCrop>
  <HeadingPairs>
    <vt:vector size="8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Eingebettete OLE-Server</vt:lpstr>
      </vt:variant>
      <vt:variant>
        <vt:i4>2</vt:i4>
      </vt:variant>
      <vt:variant>
        <vt:lpstr>Folientitel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Office Theme</vt:lpstr>
      <vt:lpstr>Worksheet</vt:lpstr>
      <vt:lpstr>Microsoft Excel Worksheet</vt:lpstr>
      <vt:lpstr>PowerPoint-Präsentation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Marc Meili</dc:creator>
  <cp:lastModifiedBy>Marc Meili</cp:lastModifiedBy>
  <cp:revision>2</cp:revision>
  <dcterms:created xsi:type="dcterms:W3CDTF">2015-11-09T11:40:26Z</dcterms:created>
  <dcterms:modified xsi:type="dcterms:W3CDTF">2015-11-09T11:52:18Z</dcterms:modified>
</cp:coreProperties>
</file>