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9"/>
    <p:restoredTop sz="94654"/>
  </p:normalViewPr>
  <p:slideViewPr>
    <p:cSldViewPr snapToGrid="0" snapToObjects="1">
      <p:cViewPr varScale="1">
        <p:scale>
          <a:sx n="103" d="100"/>
          <a:sy n="103" d="100"/>
        </p:scale>
        <p:origin x="22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4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4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21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3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78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5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110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43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7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1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A88E007E-154C-454B-9CAD-D3F24F017B88}"/>
              </a:ext>
            </a:extLst>
          </p:cNvPr>
          <p:cNvSpPr txBox="1"/>
          <p:nvPr/>
        </p:nvSpPr>
        <p:spPr>
          <a:xfrm>
            <a:off x="358217" y="273377"/>
            <a:ext cx="332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</a:t>
            </a:r>
            <a:r>
              <a:rPr lang="en-US" b="1" smtClean="0"/>
              <a:t>Figure </a:t>
            </a:r>
            <a:r>
              <a:rPr lang="en-US" b="1" smtClean="0"/>
              <a:t>1</a:t>
            </a:r>
            <a:endParaRPr lang="en-US" b="1" dirty="0"/>
          </a:p>
        </p:txBody>
      </p:sp>
      <p:grpSp>
        <p:nvGrpSpPr>
          <p:cNvPr id="5" name="4 Grupo"/>
          <p:cNvGrpSpPr/>
          <p:nvPr/>
        </p:nvGrpSpPr>
        <p:grpSpPr>
          <a:xfrm>
            <a:off x="863600" y="1000918"/>
            <a:ext cx="6280150" cy="5156465"/>
            <a:chOff x="863600" y="1000918"/>
            <a:chExt cx="6280150" cy="515646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600" y="1000918"/>
              <a:ext cx="6280150" cy="5156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2 CuadroTexto"/>
            <p:cNvSpPr txBox="1"/>
            <p:nvPr/>
          </p:nvSpPr>
          <p:spPr>
            <a:xfrm>
              <a:off x="1431924" y="2184610"/>
              <a:ext cx="22510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b="1" dirty="0" err="1" smtClean="0"/>
                <a:t>Low</a:t>
              </a:r>
              <a:r>
                <a:rPr lang="es-ES" sz="1400" b="1" dirty="0" smtClean="0"/>
                <a:t> HOTTIP </a:t>
              </a:r>
              <a:r>
                <a:rPr lang="es-ES" sz="1400" b="1" dirty="0" err="1" smtClean="0"/>
                <a:t>levels</a:t>
              </a:r>
              <a:endParaRPr lang="en-US" sz="1400" b="1" dirty="0"/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4892675" y="2184610"/>
              <a:ext cx="22510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b="1" dirty="0" smtClean="0"/>
                <a:t>High HOTTIP </a:t>
              </a:r>
              <a:r>
                <a:rPr lang="es-ES" sz="1400" b="1" dirty="0" err="1" smtClean="0"/>
                <a:t>levels</a:t>
              </a:r>
              <a:endParaRPr 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1739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18895</TotalTime>
  <Words>9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Alfons Navarro Ponz</dc:creator>
  <cp:lastModifiedBy>Dagat, Daniel Joseph</cp:lastModifiedBy>
  <cp:revision>39</cp:revision>
  <cp:lastPrinted>2018-05-03T10:27:13Z</cp:lastPrinted>
  <dcterms:created xsi:type="dcterms:W3CDTF">2018-03-14T15:11:10Z</dcterms:created>
  <dcterms:modified xsi:type="dcterms:W3CDTF">2019-02-21T15:05:59Z</dcterms:modified>
</cp:coreProperties>
</file>