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9144000" cy="6858000" type="screen4x3"/>
  <p:notesSz cx="6797675" cy="9928225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89"/>
    <p:restoredTop sz="94654"/>
  </p:normalViewPr>
  <p:slideViewPr>
    <p:cSldViewPr snapToGrid="0" snapToObjects="1">
      <p:cViewPr varScale="1">
        <p:scale>
          <a:sx n="103" d="100"/>
          <a:sy n="103" d="100"/>
        </p:scale>
        <p:origin x="22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48E30-4545-A24A-A7D1-437800FBA3FC}" type="datetimeFigureOut">
              <a:rPr lang="en-US" smtClean="0"/>
              <a:t>2/21/2019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4AA2E-DED7-D64B-80BE-7D8B74007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747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48E30-4545-A24A-A7D1-437800FBA3FC}" type="datetimeFigureOut">
              <a:rPr lang="en-US" smtClean="0"/>
              <a:t>2/21/2019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4AA2E-DED7-D64B-80BE-7D8B74007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41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48E30-4545-A24A-A7D1-437800FBA3FC}" type="datetimeFigureOut">
              <a:rPr lang="en-US" smtClean="0"/>
              <a:t>2/21/2019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4AA2E-DED7-D64B-80BE-7D8B74007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541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48E30-4545-A24A-A7D1-437800FBA3FC}" type="datetimeFigureOut">
              <a:rPr lang="en-US" smtClean="0"/>
              <a:t>2/21/2019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4AA2E-DED7-D64B-80BE-7D8B74007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221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48E30-4545-A24A-A7D1-437800FBA3FC}" type="datetimeFigureOut">
              <a:rPr lang="en-US" smtClean="0"/>
              <a:t>2/21/2019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4AA2E-DED7-D64B-80BE-7D8B74007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136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conteni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48E30-4545-A24A-A7D1-437800FBA3FC}" type="datetimeFigureOut">
              <a:rPr lang="en-US" smtClean="0"/>
              <a:t>2/21/2019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4AA2E-DED7-D64B-80BE-7D8B74007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478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48E30-4545-A24A-A7D1-437800FBA3FC}" type="datetimeFigureOut">
              <a:rPr lang="en-US" smtClean="0"/>
              <a:t>2/21/2019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4AA2E-DED7-D64B-80BE-7D8B74007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451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48E30-4545-A24A-A7D1-437800FBA3FC}" type="datetimeFigureOut">
              <a:rPr lang="en-US" smtClean="0"/>
              <a:t>2/21/2019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4AA2E-DED7-D64B-80BE-7D8B74007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110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48E30-4545-A24A-A7D1-437800FBA3FC}" type="datetimeFigureOut">
              <a:rPr lang="en-US" smtClean="0"/>
              <a:t>2/21/2019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4AA2E-DED7-D64B-80BE-7D8B74007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243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48E30-4545-A24A-A7D1-437800FBA3FC}" type="datetimeFigureOut">
              <a:rPr lang="en-US" smtClean="0"/>
              <a:t>2/21/2019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4AA2E-DED7-D64B-80BE-7D8B74007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972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48E30-4545-A24A-A7D1-437800FBA3FC}" type="datetimeFigureOut">
              <a:rPr lang="en-US" smtClean="0"/>
              <a:t>2/21/2019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4AA2E-DED7-D64B-80BE-7D8B74007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97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948E30-4545-A24A-A7D1-437800FBA3FC}" type="datetimeFigureOut">
              <a:rPr lang="en-US" smtClean="0"/>
              <a:t>2/21/2019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E4AA2E-DED7-D64B-80BE-7D8B74007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711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A88E007E-154C-454B-9CAD-D3F24F017B88}"/>
              </a:ext>
            </a:extLst>
          </p:cNvPr>
          <p:cNvSpPr txBox="1"/>
          <p:nvPr/>
        </p:nvSpPr>
        <p:spPr>
          <a:xfrm>
            <a:off x="358217" y="273377"/>
            <a:ext cx="3324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Supplementary </a:t>
            </a:r>
            <a:r>
              <a:rPr lang="en-US" b="1" smtClean="0"/>
              <a:t>Figure </a:t>
            </a:r>
            <a:r>
              <a:rPr lang="en-US" b="1" smtClean="0"/>
              <a:t>2</a:t>
            </a:r>
            <a:endParaRPr lang="en-US" b="1" dirty="0"/>
          </a:p>
        </p:txBody>
      </p:sp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108D844E-30BD-0F4B-9F41-8FBF2E1B2A1E}"/>
              </a:ext>
            </a:extLst>
          </p:cNvPr>
          <p:cNvSpPr txBox="1"/>
          <p:nvPr/>
        </p:nvSpPr>
        <p:spPr>
          <a:xfrm>
            <a:off x="358218" y="963254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="" xmlns:a16="http://schemas.microsoft.com/office/drawing/2014/main" id="{3E22F9A5-6F50-CE48-A781-450DC971B3F1}"/>
              </a:ext>
            </a:extLst>
          </p:cNvPr>
          <p:cNvSpPr txBox="1"/>
          <p:nvPr/>
        </p:nvSpPr>
        <p:spPr>
          <a:xfrm>
            <a:off x="4433687" y="963254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C</a:t>
            </a:r>
            <a:endParaRPr lang="en-US" b="1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943" y="1405466"/>
            <a:ext cx="3956925" cy="2442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38" y="4182531"/>
            <a:ext cx="3955109" cy="2441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uadroTexto 5">
            <a:extLst>
              <a:ext uri="{FF2B5EF4-FFF2-40B4-BE49-F238E27FC236}">
                <a16:creationId xmlns="" xmlns:a16="http://schemas.microsoft.com/office/drawing/2014/main" id="{108D844E-30BD-0F4B-9F41-8FBF2E1B2A1E}"/>
              </a:ext>
            </a:extLst>
          </p:cNvPr>
          <p:cNvSpPr txBox="1"/>
          <p:nvPr/>
        </p:nvSpPr>
        <p:spPr>
          <a:xfrm>
            <a:off x="358218" y="3871489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B</a:t>
            </a:r>
            <a:endParaRPr lang="en-US" b="1" dirty="0"/>
          </a:p>
        </p:txBody>
      </p:sp>
      <p:sp>
        <p:nvSpPr>
          <p:cNvPr id="16" name="CuadroTexto 6">
            <a:extLst>
              <a:ext uri="{FF2B5EF4-FFF2-40B4-BE49-F238E27FC236}">
                <a16:creationId xmlns="" xmlns:a16="http://schemas.microsoft.com/office/drawing/2014/main" id="{3E22F9A5-6F50-CE48-A781-450DC971B3F1}"/>
              </a:ext>
            </a:extLst>
          </p:cNvPr>
          <p:cNvSpPr txBox="1"/>
          <p:nvPr/>
        </p:nvSpPr>
        <p:spPr>
          <a:xfrm>
            <a:off x="4433687" y="3871489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D</a:t>
            </a:r>
            <a:endParaRPr lang="en-US" b="1" dirty="0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957" y="4182531"/>
            <a:ext cx="3955109" cy="2441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38" y="1406587"/>
            <a:ext cx="3955108" cy="2441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7399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18893</TotalTime>
  <Words>7</Words>
  <Application>Microsoft Office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Alfons Navarro Ponz</dc:creator>
  <cp:lastModifiedBy>Dagat, Daniel Joseph</cp:lastModifiedBy>
  <cp:revision>38</cp:revision>
  <cp:lastPrinted>2018-05-03T10:27:13Z</cp:lastPrinted>
  <dcterms:created xsi:type="dcterms:W3CDTF">2018-03-14T15:11:10Z</dcterms:created>
  <dcterms:modified xsi:type="dcterms:W3CDTF">2019-02-21T15:06:11Z</dcterms:modified>
</cp:coreProperties>
</file>