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1" autoAdjust="0"/>
    <p:restoredTop sz="94660"/>
  </p:normalViewPr>
  <p:slideViewPr>
    <p:cSldViewPr snapToGrid="0">
      <p:cViewPr varScale="1">
        <p:scale>
          <a:sx n="78" d="100"/>
          <a:sy n="78" d="100"/>
        </p:scale>
        <p:origin x="31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80CF0-1F35-45B9-97CD-3D31FC50D1C7}" type="datetimeFigureOut">
              <a:rPr lang="nb-NO" smtClean="0"/>
              <a:t>03.08.2019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E5237-BF45-4BB0-A20D-0997515F74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5626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80CF0-1F35-45B9-97CD-3D31FC50D1C7}" type="datetimeFigureOut">
              <a:rPr lang="nb-NO" smtClean="0"/>
              <a:t>03.08.2019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E5237-BF45-4BB0-A20D-0997515F74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3040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80CF0-1F35-45B9-97CD-3D31FC50D1C7}" type="datetimeFigureOut">
              <a:rPr lang="nb-NO" smtClean="0"/>
              <a:t>03.08.2019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E5237-BF45-4BB0-A20D-0997515F74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299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80CF0-1F35-45B9-97CD-3D31FC50D1C7}" type="datetimeFigureOut">
              <a:rPr lang="nb-NO" smtClean="0"/>
              <a:t>03.08.2019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E5237-BF45-4BB0-A20D-0997515F74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7334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80CF0-1F35-45B9-97CD-3D31FC50D1C7}" type="datetimeFigureOut">
              <a:rPr lang="nb-NO" smtClean="0"/>
              <a:t>03.08.2019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E5237-BF45-4BB0-A20D-0997515F74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1178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80CF0-1F35-45B9-97CD-3D31FC50D1C7}" type="datetimeFigureOut">
              <a:rPr lang="nb-NO" smtClean="0"/>
              <a:t>03.08.2019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E5237-BF45-4BB0-A20D-0997515F74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0585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80CF0-1F35-45B9-97CD-3D31FC50D1C7}" type="datetimeFigureOut">
              <a:rPr lang="nb-NO" smtClean="0"/>
              <a:t>03.08.2019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E5237-BF45-4BB0-A20D-0997515F74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2591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80CF0-1F35-45B9-97CD-3D31FC50D1C7}" type="datetimeFigureOut">
              <a:rPr lang="nb-NO" smtClean="0"/>
              <a:t>03.08.2019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E5237-BF45-4BB0-A20D-0997515F74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2429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80CF0-1F35-45B9-97CD-3D31FC50D1C7}" type="datetimeFigureOut">
              <a:rPr lang="nb-NO" smtClean="0"/>
              <a:t>03.08.2019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E5237-BF45-4BB0-A20D-0997515F74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07386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80CF0-1F35-45B9-97CD-3D31FC50D1C7}" type="datetimeFigureOut">
              <a:rPr lang="nb-NO" smtClean="0"/>
              <a:t>03.08.2019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E5237-BF45-4BB0-A20D-0997515F74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278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80CF0-1F35-45B9-97CD-3D31FC50D1C7}" type="datetimeFigureOut">
              <a:rPr lang="nb-NO" smtClean="0"/>
              <a:t>03.08.2019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E5237-BF45-4BB0-A20D-0997515F74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37511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380CF0-1F35-45B9-97CD-3D31FC50D1C7}" type="datetimeFigureOut">
              <a:rPr lang="nb-NO" smtClean="0"/>
              <a:t>03.08.2019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3E5237-BF45-4BB0-A20D-0997515F74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6297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wav"/><Relationship Id="rId3" Type="http://schemas.microsoft.com/office/2007/relationships/media" Target="../media/media2.wav"/><Relationship Id="rId7" Type="http://schemas.microsoft.com/office/2007/relationships/media" Target="../media/media4.wav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audio" Target="../media/media3.wav"/><Relationship Id="rId11" Type="http://schemas.openxmlformats.org/officeDocument/2006/relationships/image" Target="../media/image2.png"/><Relationship Id="rId5" Type="http://schemas.microsoft.com/office/2007/relationships/media" Target="../media/media3.wav"/><Relationship Id="rId10" Type="http://schemas.openxmlformats.org/officeDocument/2006/relationships/image" Target="../media/image1.jpeg"/><Relationship Id="rId4" Type="http://schemas.openxmlformats.org/officeDocument/2006/relationships/audio" Target="../media/media2.wav"/><Relationship Id="rId9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4067" y="0"/>
            <a:ext cx="4535480" cy="6241002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3604067" y="166117"/>
            <a:ext cx="4535480" cy="6601815"/>
            <a:chOff x="3604067" y="166117"/>
            <a:chExt cx="4535480" cy="6601815"/>
          </a:xfrm>
        </p:grpSpPr>
        <p:pic>
          <p:nvPicPr>
            <p:cNvPr id="5" name="a)">
              <a:hlinkClick r:id="" action="ppaction://media"/>
            </p:cNvPr>
            <p:cNvPicPr>
              <a:picLocks noChangeAspect="1"/>
            </p:cNvPicPr>
            <p:nvPr>
              <a:audioFile r:link="rId2"/>
              <p:extLst>
                <p:ext uri="{DAA4B4D4-6D71-4841-9C94-3DE7FCFB9230}">
                  <p14:media xmlns:p14="http://schemas.microsoft.com/office/powerpoint/2010/main" r:embed="rId1"/>
                </p:ext>
              </p:extLst>
            </p:nvPr>
          </p:nvPicPr>
          <p:blipFill>
            <a:blip r:embed="rId11"/>
            <a:stretch>
              <a:fillRect/>
            </a:stretch>
          </p:blipFill>
          <p:spPr>
            <a:xfrm>
              <a:off x="3870663" y="166117"/>
              <a:ext cx="355338" cy="355338"/>
            </a:xfrm>
            <a:prstGeom prst="rect">
              <a:avLst/>
            </a:prstGeom>
          </p:spPr>
        </p:pic>
        <p:pic>
          <p:nvPicPr>
            <p:cNvPr id="6" name="b)">
              <a:hlinkClick r:id="" action="ppaction://media"/>
            </p:cNvPr>
            <p:cNvPicPr>
              <a:picLocks noChangeAspect="1"/>
            </p:cNvPicPr>
            <p:nvPr>
              <a:audioFile r:link="rId4"/>
              <p:extLst>
                <p:ext uri="{DAA4B4D4-6D71-4841-9C94-3DE7FCFB9230}">
                  <p14:media xmlns:p14="http://schemas.microsoft.com/office/powerpoint/2010/main" r:embed="rId3"/>
                </p:ext>
              </p:extLst>
            </p:nvPr>
          </p:nvPicPr>
          <p:blipFill>
            <a:blip r:embed="rId11"/>
            <a:stretch>
              <a:fillRect/>
            </a:stretch>
          </p:blipFill>
          <p:spPr>
            <a:xfrm>
              <a:off x="6162245" y="166117"/>
              <a:ext cx="398353" cy="398353"/>
            </a:xfrm>
            <a:prstGeom prst="rect">
              <a:avLst/>
            </a:prstGeom>
          </p:spPr>
        </p:pic>
        <p:pic>
          <p:nvPicPr>
            <p:cNvPr id="7" name="c)">
              <a:hlinkClick r:id="" action="ppaction://media"/>
            </p:cNvPr>
            <p:cNvPicPr>
              <a:picLocks noChangeAspect="1"/>
            </p:cNvPicPr>
            <p:nvPr>
              <a:audioFile r:link="rId6"/>
              <p:extLst>
                <p:ext uri="{DAA4B4D4-6D71-4841-9C94-3DE7FCFB9230}">
                  <p14:media xmlns:p14="http://schemas.microsoft.com/office/powerpoint/2010/main" r:embed="rId5"/>
                </p:ext>
              </p:extLst>
            </p:nvPr>
          </p:nvPicPr>
          <p:blipFill>
            <a:blip r:embed="rId11"/>
            <a:stretch>
              <a:fillRect/>
            </a:stretch>
          </p:blipFill>
          <p:spPr>
            <a:xfrm>
              <a:off x="3900686" y="3120501"/>
              <a:ext cx="402054" cy="402054"/>
            </a:xfrm>
            <a:prstGeom prst="rect">
              <a:avLst/>
            </a:prstGeom>
          </p:spPr>
        </p:pic>
        <p:pic>
          <p:nvPicPr>
            <p:cNvPr id="8" name="d)">
              <a:hlinkClick r:id="" action="ppaction://media"/>
            </p:cNvPr>
            <p:cNvPicPr>
              <a:picLocks noChangeAspect="1"/>
            </p:cNvPicPr>
            <p:nvPr>
              <a:audioFile r:link="rId8"/>
              <p:extLst>
                <p:ext uri="{DAA4B4D4-6D71-4841-9C94-3DE7FCFB9230}">
                  <p14:media xmlns:p14="http://schemas.microsoft.com/office/powerpoint/2010/main" r:embed="rId7"/>
                </p:ext>
              </p:extLst>
            </p:nvPr>
          </p:nvPicPr>
          <p:blipFill>
            <a:blip r:embed="rId11"/>
            <a:stretch>
              <a:fillRect/>
            </a:stretch>
          </p:blipFill>
          <p:spPr>
            <a:xfrm>
              <a:off x="6199014" y="3120501"/>
              <a:ext cx="426360" cy="42636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3604067" y="6121601"/>
              <a:ext cx="45354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200" b="1" dirty="0" smtClean="0"/>
                <a:t>Online </a:t>
              </a:r>
              <a:r>
                <a:rPr lang="nb-NO" sz="1200" b="1" dirty="0" err="1" smtClean="0"/>
                <a:t>Figure</a:t>
              </a:r>
              <a:r>
                <a:rPr lang="nb-NO" sz="1200" b="1" dirty="0" smtClean="0"/>
                <a:t> 2.- </a:t>
              </a:r>
              <a:r>
                <a:rPr lang="nb-NO" sz="1200" dirty="0" err="1"/>
                <a:t>Spirogram</a:t>
              </a:r>
              <a:r>
                <a:rPr lang="nb-NO" sz="1200" dirty="0"/>
                <a:t> and </a:t>
              </a:r>
              <a:r>
                <a:rPr lang="nb-NO" sz="1200" dirty="0" err="1"/>
                <a:t>clinical</a:t>
              </a:r>
              <a:r>
                <a:rPr lang="nb-NO" sz="1200" dirty="0"/>
                <a:t> </a:t>
              </a:r>
              <a:r>
                <a:rPr lang="nb-NO" sz="1200" dirty="0" err="1"/>
                <a:t>information</a:t>
              </a:r>
              <a:r>
                <a:rPr lang="nb-NO" sz="1200" dirty="0"/>
                <a:t> </a:t>
              </a:r>
              <a:r>
                <a:rPr lang="nb-NO" sz="1200" dirty="0" smtClean="0"/>
                <a:t>of </a:t>
              </a:r>
              <a:r>
                <a:rPr lang="nb-NO" sz="1200" dirty="0" err="1"/>
                <a:t>four</a:t>
              </a:r>
              <a:r>
                <a:rPr lang="nb-NO" sz="1200" dirty="0"/>
                <a:t> </a:t>
              </a:r>
              <a:r>
                <a:rPr lang="nb-NO" sz="1200" dirty="0" err="1" smtClean="0"/>
                <a:t>participants</a:t>
              </a:r>
              <a:r>
                <a:rPr lang="nb-NO" sz="1200" dirty="0" smtClean="0"/>
                <a:t> </a:t>
              </a:r>
              <a:r>
                <a:rPr lang="nb-NO" sz="1200" dirty="0" err="1" smtClean="0"/>
                <a:t>with</a:t>
              </a:r>
              <a:r>
                <a:rPr lang="nb-NO" sz="1200" dirty="0" smtClean="0"/>
                <a:t> </a:t>
              </a:r>
              <a:r>
                <a:rPr lang="nb-NO" sz="1200" dirty="0" err="1" smtClean="0"/>
                <a:t>presence</a:t>
              </a:r>
              <a:r>
                <a:rPr lang="nb-NO" sz="1200" dirty="0" smtClean="0"/>
                <a:t> of </a:t>
              </a:r>
              <a:r>
                <a:rPr lang="nb-NO" sz="1200" dirty="0" err="1" smtClean="0"/>
                <a:t>adventitious</a:t>
              </a:r>
              <a:r>
                <a:rPr lang="nb-NO" sz="1200" dirty="0" smtClean="0"/>
                <a:t> </a:t>
              </a:r>
              <a:r>
                <a:rPr lang="nb-NO" sz="1200" dirty="0" err="1" smtClean="0"/>
                <a:t>lung</a:t>
              </a:r>
              <a:r>
                <a:rPr lang="nb-NO" sz="1200" dirty="0" smtClean="0"/>
                <a:t> sounds in </a:t>
              </a:r>
              <a:r>
                <a:rPr lang="nb-NO" sz="1200" dirty="0" err="1" smtClean="0"/>
                <a:t>the</a:t>
              </a:r>
              <a:r>
                <a:rPr lang="nb-NO" sz="1200" dirty="0" smtClean="0"/>
                <a:t> </a:t>
              </a:r>
              <a:r>
                <a:rPr lang="nb-NO" sz="1200" dirty="0" err="1" smtClean="0"/>
                <a:t>recordings</a:t>
              </a:r>
              <a:r>
                <a:rPr lang="nb-NO" sz="1200" dirty="0" smtClean="0"/>
                <a:t>. </a:t>
              </a:r>
              <a:endParaRPr lang="nb-NO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67195043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21</Words>
  <Application>Microsoft Office PowerPoint</Application>
  <PresentationFormat>Widescreen</PresentationFormat>
  <Paragraphs>1</Paragraphs>
  <Slides>1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UiT Norges arktiske universitet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Juan Carlos Aviles Solis</dc:creator>
  <cp:lastModifiedBy>Juan Carlos Aviles Solis</cp:lastModifiedBy>
  <cp:revision>5</cp:revision>
  <dcterms:created xsi:type="dcterms:W3CDTF">2018-12-05T14:29:26Z</dcterms:created>
  <dcterms:modified xsi:type="dcterms:W3CDTF">2019-08-03T20:20:34Z</dcterms:modified>
  <cp:contentStatus/>
</cp:coreProperties>
</file>