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06" autoAdjust="0"/>
    <p:restoredTop sz="94609" autoAdjust="0"/>
  </p:normalViewPr>
  <p:slideViewPr>
    <p:cSldViewPr snapToGrid="0">
      <p:cViewPr varScale="1">
        <p:scale>
          <a:sx n="120" d="100"/>
          <a:sy n="120" d="100"/>
        </p:scale>
        <p:origin x="1026" y="96"/>
      </p:cViewPr>
      <p:guideLst>
        <p:guide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82EDD-51E5-497C-885A-24B00E5043E7}" type="datetimeFigureOut">
              <a:rPr lang="de-DE" smtClean="0"/>
              <a:t>17.09.2019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9AE8-DFBF-49D0-9253-144DF594EC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2275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82EDD-51E5-497C-885A-24B00E5043E7}" type="datetimeFigureOut">
              <a:rPr lang="de-DE" smtClean="0"/>
              <a:t>17.09.2019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9AE8-DFBF-49D0-9253-144DF594EC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0358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82EDD-51E5-497C-885A-24B00E5043E7}" type="datetimeFigureOut">
              <a:rPr lang="de-DE" smtClean="0"/>
              <a:t>17.09.2019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9AE8-DFBF-49D0-9253-144DF594EC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7416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82EDD-51E5-497C-885A-24B00E5043E7}" type="datetimeFigureOut">
              <a:rPr lang="de-DE" smtClean="0"/>
              <a:t>17.09.2019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9AE8-DFBF-49D0-9253-144DF594EC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4359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82EDD-51E5-497C-885A-24B00E5043E7}" type="datetimeFigureOut">
              <a:rPr lang="de-DE" smtClean="0"/>
              <a:t>17.09.2019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9AE8-DFBF-49D0-9253-144DF594EC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96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82EDD-51E5-497C-885A-24B00E5043E7}" type="datetimeFigureOut">
              <a:rPr lang="de-DE" smtClean="0"/>
              <a:t>17.09.2019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9AE8-DFBF-49D0-9253-144DF594EC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12342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82EDD-51E5-497C-885A-24B00E5043E7}" type="datetimeFigureOut">
              <a:rPr lang="de-DE" smtClean="0"/>
              <a:t>17.09.2019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9AE8-DFBF-49D0-9253-144DF594EC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76524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82EDD-51E5-497C-885A-24B00E5043E7}" type="datetimeFigureOut">
              <a:rPr lang="de-DE" smtClean="0"/>
              <a:t>17.09.2019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9AE8-DFBF-49D0-9253-144DF594EC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5512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82EDD-51E5-497C-885A-24B00E5043E7}" type="datetimeFigureOut">
              <a:rPr lang="de-DE" smtClean="0"/>
              <a:t>17.09.2019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9AE8-DFBF-49D0-9253-144DF594EC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8357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82EDD-51E5-497C-885A-24B00E5043E7}" type="datetimeFigureOut">
              <a:rPr lang="de-DE" smtClean="0"/>
              <a:t>17.09.2019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9AE8-DFBF-49D0-9253-144DF594EC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0096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82EDD-51E5-497C-885A-24B00E5043E7}" type="datetimeFigureOut">
              <a:rPr lang="de-DE" smtClean="0"/>
              <a:t>17.09.2019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9AE8-DFBF-49D0-9253-144DF594EC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393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E82EDD-51E5-497C-885A-24B00E5043E7}" type="datetimeFigureOut">
              <a:rPr lang="de-DE" smtClean="0"/>
              <a:t>17.09.2019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869AE8-DFBF-49D0-9253-144DF594EC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669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microsoft.com/office/2007/relationships/hdphoto" Target="../media/hdphoto6.wdp"/><Relationship Id="rId18" Type="http://schemas.openxmlformats.org/officeDocument/2006/relationships/image" Target="../media/image9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openxmlformats.org/officeDocument/2006/relationships/image" Target="../media/image6.png"/><Relationship Id="rId17" Type="http://schemas.microsoft.com/office/2007/relationships/hdphoto" Target="../media/hdphoto8.wdp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5" Type="http://schemas.microsoft.com/office/2007/relationships/hdphoto" Target="../media/hdphoto7.wdp"/><Relationship Id="rId10" Type="http://schemas.openxmlformats.org/officeDocument/2006/relationships/image" Target="../media/image5.png"/><Relationship Id="rId19" Type="http://schemas.microsoft.com/office/2007/relationships/hdphoto" Target="../media/hdphoto9.wdp"/><Relationship Id="rId4" Type="http://schemas.openxmlformats.org/officeDocument/2006/relationships/image" Target="../media/image2.png"/><Relationship Id="rId9" Type="http://schemas.microsoft.com/office/2007/relationships/hdphoto" Target="../media/hdphoto4.wdp"/><Relationship Id="rId1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1343166" y="5967472"/>
            <a:ext cx="6732933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de-DE" sz="1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Figure</a:t>
            </a:r>
            <a:r>
              <a:rPr lang="de-DE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S1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sz="1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Altered</a:t>
            </a:r>
            <a:r>
              <a:rPr lang="de-DE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lung</a:t>
            </a:r>
            <a:r>
              <a:rPr lang="de-DE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structure</a:t>
            </a:r>
            <a:r>
              <a:rPr lang="de-DE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de-DE" sz="1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response</a:t>
            </a:r>
            <a:r>
              <a:rPr lang="de-DE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neonatal</a:t>
            </a:r>
            <a:r>
              <a:rPr lang="de-DE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hyperoxia</a:t>
            </a:r>
            <a:r>
              <a:rPr lang="de-DE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Hematoxylin-eosin-stained lung sections of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PND60 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mice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treated with different concentrations of oxygen until 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PND14.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Three examples each treatment are shown as black-white conversion. 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feld 5"/>
          <p:cNvSpPr txBox="1"/>
          <p:nvPr/>
        </p:nvSpPr>
        <p:spPr>
          <a:xfrm rot="16200000">
            <a:off x="848478" y="4621408"/>
            <a:ext cx="1225015" cy="246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rtlCol="0">
            <a:spAutoFit/>
          </a:bodyPr>
          <a:lstStyle/>
          <a:p>
            <a:pPr algn="ctr" defTabSz="536575"/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de-DE" sz="1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evere</a:t>
            </a:r>
            <a:r>
              <a:rPr lang="de-DE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hyperoxia</a:t>
            </a:r>
            <a:endParaRPr lang="en-GB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feld 6"/>
          <p:cNvSpPr txBox="1"/>
          <p:nvPr/>
        </p:nvSpPr>
        <p:spPr>
          <a:xfrm rot="16200000">
            <a:off x="644404" y="2953140"/>
            <a:ext cx="1629993" cy="246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 defTabSz="536575"/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de-DE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oderate </a:t>
            </a:r>
            <a:r>
              <a:rPr lang="de-DE" sz="1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hyperoxia</a:t>
            </a:r>
            <a:endParaRPr lang="en-GB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 rot="16200000">
            <a:off x="958918" y="1223513"/>
            <a:ext cx="982350" cy="246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 defTabSz="536575"/>
            <a:r>
              <a:rPr lang="de-DE" sz="1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normoxia</a:t>
            </a:r>
            <a:endParaRPr lang="de-DE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Gerade Verbindung 44"/>
          <p:cNvCxnSpPr/>
          <p:nvPr/>
        </p:nvCxnSpPr>
        <p:spPr>
          <a:xfrm rot="5400000">
            <a:off x="8136489" y="5222687"/>
            <a:ext cx="43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feld 11"/>
          <p:cNvSpPr txBox="1"/>
          <p:nvPr/>
        </p:nvSpPr>
        <p:spPr>
          <a:xfrm rot="16200000">
            <a:off x="8186268" y="5114965"/>
            <a:ext cx="53091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100 µm</a:t>
            </a:r>
            <a:endParaRPr lang="en-GB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>
          <a:blip r:embed="rId2" cstate="print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7809" y="3955667"/>
            <a:ext cx="2115495" cy="1582049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4" cstate="print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5195" y="3953495"/>
            <a:ext cx="2115495" cy="1582049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>
          <a:blip r:embed="rId6" cstate="print">
            <a:grayscl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423" y="3945423"/>
            <a:ext cx="2115495" cy="1582049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/>
        </p:nvPicPr>
        <p:blipFill>
          <a:blip r:embed="rId8" cstate="print">
            <a:grayscl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5195" y="559687"/>
            <a:ext cx="2115495" cy="1582049"/>
          </a:xfrm>
          <a:prstGeom prst="rect">
            <a:avLst/>
          </a:prstGeom>
        </p:spPr>
      </p:pic>
      <p:pic>
        <p:nvPicPr>
          <p:cNvPr id="23" name="Grafik 22"/>
          <p:cNvPicPr>
            <a:picLocks noChangeAspect="1"/>
          </p:cNvPicPr>
          <p:nvPr/>
        </p:nvPicPr>
        <p:blipFill>
          <a:blip r:embed="rId10" cstate="print">
            <a:grayscl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423" y="2252555"/>
            <a:ext cx="2115495" cy="1582049"/>
          </a:xfrm>
          <a:prstGeom prst="rect">
            <a:avLst/>
          </a:prstGeom>
        </p:spPr>
      </p:pic>
      <p:pic>
        <p:nvPicPr>
          <p:cNvPr id="24" name="Grafik 23"/>
          <p:cNvPicPr>
            <a:picLocks noChangeAspect="1"/>
          </p:cNvPicPr>
          <p:nvPr/>
        </p:nvPicPr>
        <p:blipFill>
          <a:blip r:embed="rId12" cstate="print">
            <a:grayscl/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7809" y="2252555"/>
            <a:ext cx="2115495" cy="1582049"/>
          </a:xfrm>
          <a:prstGeom prst="rect">
            <a:avLst/>
          </a:prstGeom>
        </p:spPr>
      </p:pic>
      <p:pic>
        <p:nvPicPr>
          <p:cNvPr id="25" name="Grafik 24"/>
          <p:cNvPicPr>
            <a:picLocks noChangeAspect="1"/>
          </p:cNvPicPr>
          <p:nvPr/>
        </p:nvPicPr>
        <p:blipFill>
          <a:blip r:embed="rId14" cstate="print">
            <a:grayscl/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5203" y="2252555"/>
            <a:ext cx="2115495" cy="1582049"/>
          </a:xfrm>
          <a:prstGeom prst="rect">
            <a:avLst/>
          </a:prstGeom>
        </p:spPr>
      </p:pic>
      <p:pic>
        <p:nvPicPr>
          <p:cNvPr id="26" name="Grafik 25"/>
          <p:cNvPicPr>
            <a:picLocks noChangeAspect="1"/>
          </p:cNvPicPr>
          <p:nvPr/>
        </p:nvPicPr>
        <p:blipFill>
          <a:blip r:embed="rId16" cstate="print">
            <a:grayscl/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423" y="559687"/>
            <a:ext cx="2115495" cy="1582049"/>
          </a:xfrm>
          <a:prstGeom prst="rect">
            <a:avLst/>
          </a:prstGeom>
        </p:spPr>
      </p:pic>
      <p:pic>
        <p:nvPicPr>
          <p:cNvPr id="27" name="Grafik 26"/>
          <p:cNvPicPr>
            <a:picLocks noChangeAspect="1"/>
          </p:cNvPicPr>
          <p:nvPr/>
        </p:nvPicPr>
        <p:blipFill>
          <a:blip r:embed="rId18" cstate="print">
            <a:grayscl/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7813" y="559687"/>
            <a:ext cx="2115495" cy="1582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266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43</Words>
  <Application>Microsoft Office PowerPoint</Application>
  <PresentationFormat>A4-Papier (210 x 297 mm)</PresentationFormat>
  <Paragraphs>7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Company>Universitätsklinikum Halle (Saale)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Bartling, Babett</dc:creator>
  <cp:lastModifiedBy>Bartling, Babett</cp:lastModifiedBy>
  <cp:revision>15</cp:revision>
  <dcterms:created xsi:type="dcterms:W3CDTF">2019-09-17T05:28:16Z</dcterms:created>
  <dcterms:modified xsi:type="dcterms:W3CDTF">2019-09-17T09:41:40Z</dcterms:modified>
</cp:coreProperties>
</file>