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9"/>
  </p:normalViewPr>
  <p:slideViewPr>
    <p:cSldViewPr snapToGrid="0" snapToObjects="1">
      <p:cViewPr varScale="1">
        <p:scale>
          <a:sx n="104" d="100"/>
          <a:sy n="104" d="100"/>
        </p:scale>
        <p:origin x="188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0033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022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01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7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00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781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583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863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628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426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122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6943-5DC9-C34B-B42C-0898B66BE921}" type="datetimeFigureOut">
              <a:rPr lang="fr-FR" smtClean="0"/>
              <a:t>19/02/2021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34C1B-BD2B-4849-B8B6-320353DDD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90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1 - Layout 10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9" y="1242918"/>
            <a:ext cx="8183699" cy="48594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9429EA-4138-5F49-B991-2A343ADE2B7C}"/>
              </a:ext>
            </a:extLst>
          </p:cNvPr>
          <p:cNvSpPr txBox="1"/>
          <p:nvPr/>
        </p:nvSpPr>
        <p:spPr>
          <a:xfrm>
            <a:off x="556269" y="407773"/>
            <a:ext cx="925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Figure S1</a:t>
            </a:r>
          </a:p>
        </p:txBody>
      </p:sp>
    </p:spTree>
    <p:extLst>
      <p:ext uri="{BB962C8B-B14F-4D97-AF65-F5344CB8AC3E}">
        <p14:creationId xmlns:p14="http://schemas.microsoft.com/office/powerpoint/2010/main" val="2624494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</Words>
  <Application>Microsoft Macintosh PowerPoint</Application>
  <PresentationFormat>Affichage à l'écran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Hôpital Erasme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Benjamin Bondue</dc:creator>
  <cp:lastModifiedBy>Benjamin Bondue</cp:lastModifiedBy>
  <cp:revision>7</cp:revision>
  <dcterms:created xsi:type="dcterms:W3CDTF">2020-09-01T20:11:15Z</dcterms:created>
  <dcterms:modified xsi:type="dcterms:W3CDTF">2021-02-19T15:18:16Z</dcterms:modified>
</cp:coreProperties>
</file>