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50" d="100"/>
          <a:sy n="150" d="100"/>
        </p:scale>
        <p:origin x="-1812" y="360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6702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28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0"/>
            <a:ext cx="1478756" cy="103321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0"/>
            <a:ext cx="4350544" cy="103321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903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2376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3039536"/>
            <a:ext cx="5915025" cy="507153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21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066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649115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5"/>
            <a:ext cx="2901255" cy="146473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8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5" y="2988735"/>
            <a:ext cx="2915543" cy="146473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5" y="4453467"/>
            <a:ext cx="2915543" cy="655038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885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558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67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5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1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7711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5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1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7746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649115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3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75B28-46D2-4C73-8AD3-9CA839C76AEA}" type="datetimeFigureOut">
              <a:rPr lang="fr-FR" smtClean="0"/>
              <a:t>21/02/2022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11300183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3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3A347-0625-4ED9-9E54-213A5F2C5C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19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xmlns="" id="{C2515D33-EA52-421E-9C62-94B3DF436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4470" y="1393510"/>
            <a:ext cx="2249487" cy="466724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173 </a:t>
            </a:r>
            <a:r>
              <a:rPr kumimoji="0" lang="en-US" alt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consecutive patients included</a:t>
            </a:r>
            <a:endParaRPr kumimoji="0" lang="en-US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xmlns="" id="{3069EFE3-8926-4784-B6B6-D29C0DF44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868" y="1860235"/>
            <a:ext cx="514350" cy="1330325"/>
          </a:xfrm>
          <a:prstGeom prst="downArrow">
            <a:avLst>
              <a:gd name="adj1" fmla="val 50000"/>
              <a:gd name="adj2" fmla="val 64660"/>
            </a:avLst>
          </a:prstGeom>
          <a:solidFill>
            <a:srgbClr val="C0C0C0"/>
          </a:solidFill>
          <a:ln w="25400" algn="ctr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eaVert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xmlns="" id="{58585CDD-59F4-4779-9A03-5A397A682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7793" y="2152335"/>
            <a:ext cx="1160462" cy="361950"/>
          </a:xfrm>
          <a:prstGeom prst="rightArrow">
            <a:avLst>
              <a:gd name="adj1" fmla="val 50000"/>
              <a:gd name="adj2" fmla="val 80153"/>
            </a:avLst>
          </a:prstGeom>
          <a:solidFill>
            <a:srgbClr val="C0C0C0"/>
          </a:solidFill>
          <a:ln w="25400" algn="ctr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xmlns="" id="{C89B8970-AE8D-4395-ABCC-6FD9063E4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895" y="2084070"/>
            <a:ext cx="2555557" cy="508001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fr-FR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inability to perform </a:t>
            </a:r>
            <a:r>
              <a:rPr kumimoji="0" lang="en-US" altLang="fr-F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PFTs and/or DXA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2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n=32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xmlns="" id="{FF48BA19-FAC2-44CD-86D1-D1BA97F6F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868" y="3677919"/>
            <a:ext cx="514350" cy="1328738"/>
          </a:xfrm>
          <a:prstGeom prst="downArrow">
            <a:avLst>
              <a:gd name="adj1" fmla="val 50000"/>
              <a:gd name="adj2" fmla="val 64583"/>
            </a:avLst>
          </a:prstGeom>
          <a:solidFill>
            <a:srgbClr val="C0C0C0"/>
          </a:solidFill>
          <a:ln w="25400" algn="ctr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eaVert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7">
            <a:extLst>
              <a:ext uri="{FF2B5EF4-FFF2-40B4-BE49-F238E27FC236}">
                <a16:creationId xmlns:a16="http://schemas.microsoft.com/office/drawing/2014/main" xmlns="" id="{CC1E35E2-55E7-4383-85AD-59A6B1739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7793" y="3970023"/>
            <a:ext cx="1160462" cy="360362"/>
          </a:xfrm>
          <a:prstGeom prst="rightArrow">
            <a:avLst>
              <a:gd name="adj1" fmla="val 50000"/>
              <a:gd name="adj2" fmla="val 80506"/>
            </a:avLst>
          </a:prstGeom>
          <a:solidFill>
            <a:srgbClr val="C0C0C0"/>
          </a:solidFill>
          <a:ln w="25400" algn="ctr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xmlns="" id="{77CB0BA3-C659-4A8C-B9C0-E4C29F261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895" y="3835400"/>
            <a:ext cx="2733357" cy="66675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fr-FR" sz="1200" dirty="0"/>
              <a:t>interval longer than two months between respiratory assessment and </a:t>
            </a:r>
            <a:r>
              <a:rPr lang="en-US" altLang="fr-FR" sz="1200" dirty="0" smtClean="0"/>
              <a:t>DXA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/>
              <a:t>n</a:t>
            </a:r>
            <a:r>
              <a:rPr lang="fr-FR" altLang="fr-FR" sz="1200" dirty="0" smtClean="0"/>
              <a:t>=11</a:t>
            </a:r>
            <a:endParaRPr kumimoji="0" lang="fr-FR" alt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xmlns="" id="{EFE08A13-4565-4CF4-88EB-93BF254A7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4470" y="3209610"/>
            <a:ext cx="2249487" cy="46831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141 patients remaining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xmlns="" id="{E9817C1B-1875-4DD5-AADE-17D01B832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4470" y="5006658"/>
            <a:ext cx="2249487" cy="46831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130 patients analyzed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098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28</Words>
  <Application>Microsoft Office PowerPoint</Application>
  <PresentationFormat>Personnalisé</PresentationFormat>
  <Paragraphs>7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</dc:creator>
  <cp:lastModifiedBy>claunois</cp:lastModifiedBy>
  <cp:revision>3</cp:revision>
  <dcterms:created xsi:type="dcterms:W3CDTF">2020-03-28T10:29:50Z</dcterms:created>
  <dcterms:modified xsi:type="dcterms:W3CDTF">2022-02-21T09:53:11Z</dcterms:modified>
</cp:coreProperties>
</file>