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611981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7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4AA91-15EF-48C5-8FF7-5DDB5F923B6F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54288" y="1143000"/>
            <a:ext cx="1749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AB94F-5049-4D68-9891-7168FB3D8B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597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767462"/>
            <a:ext cx="5201841" cy="375991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5672376"/>
            <a:ext cx="4589860" cy="2607442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72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448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692444"/>
            <a:ext cx="5278339" cy="4492401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7227345"/>
            <a:ext cx="5278339" cy="2362447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>
                    <a:tint val="82000"/>
                  </a:schemeClr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82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82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50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874937"/>
            <a:ext cx="2600921" cy="68523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874937"/>
            <a:ext cx="2600921" cy="685235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45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74990"/>
            <a:ext cx="5278339" cy="208745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2647443"/>
            <a:ext cx="2588967" cy="129747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3944914"/>
            <a:ext cx="2588967" cy="58023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2647443"/>
            <a:ext cx="2601718" cy="1297471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3944914"/>
            <a:ext cx="2601718" cy="58023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45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78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287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719984"/>
            <a:ext cx="1973799" cy="2519945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554968"/>
            <a:ext cx="3098155" cy="7674832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3239929"/>
            <a:ext cx="1973799" cy="6002369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542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719984"/>
            <a:ext cx="1973799" cy="2519945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554968"/>
            <a:ext cx="3098155" cy="7674832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3239929"/>
            <a:ext cx="1973799" cy="6002369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17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57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574987"/>
            <a:ext cx="1319585" cy="91523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574987"/>
            <a:ext cx="3882256" cy="91523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94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574990"/>
            <a:ext cx="5278339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874937"/>
            <a:ext cx="5278339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10009783"/>
            <a:ext cx="137695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28BEB8-109D-4BCE-A37A-87F8492E6FAE}" type="datetimeFigureOut">
              <a:rPr kumimoji="1" lang="ja-JP" altLang="en-US" smtClean="0"/>
              <a:t>2026/8/2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10009783"/>
            <a:ext cx="206543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10009783"/>
            <a:ext cx="137695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916840-20AF-4723-A63A-7E49656801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73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59A7747-CB5A-F050-F2AA-B64393918F0A}"/>
              </a:ext>
            </a:extLst>
          </p:cNvPr>
          <p:cNvSpPr txBox="1"/>
          <p:nvPr/>
        </p:nvSpPr>
        <p:spPr>
          <a:xfrm>
            <a:off x="0" y="31992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</a:p>
        </p:txBody>
      </p:sp>
      <p:graphicFrame>
        <p:nvGraphicFramePr>
          <p:cNvPr id="14" name="オブジェクト 13">
            <a:extLst>
              <a:ext uri="{FF2B5EF4-FFF2-40B4-BE49-F238E27FC236}">
                <a16:creationId xmlns:a16="http://schemas.microsoft.com/office/drawing/2014/main" id="{7C664F37-62CF-DF2B-D8E8-CB4EDE22EB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597961"/>
              </p:ext>
            </p:extLst>
          </p:nvPr>
        </p:nvGraphicFramePr>
        <p:xfrm>
          <a:off x="3291918" y="980528"/>
          <a:ext cx="2225675" cy="320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" imgW="2226317" imgH="3207618" progId="Prism9.Document">
                  <p:embed/>
                </p:oleObj>
              </mc:Choice>
              <mc:Fallback>
                <p:oleObj name="Prism 9" r:id="rId2" imgW="2226317" imgH="3207618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91918" y="980528"/>
                        <a:ext cx="2225675" cy="3208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オブジェクト 14">
            <a:extLst>
              <a:ext uri="{FF2B5EF4-FFF2-40B4-BE49-F238E27FC236}">
                <a16:creationId xmlns:a16="http://schemas.microsoft.com/office/drawing/2014/main" id="{9591C76C-DFCD-40DF-4228-83A25E10DA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891740"/>
              </p:ext>
            </p:extLst>
          </p:nvPr>
        </p:nvGraphicFramePr>
        <p:xfrm>
          <a:off x="482732" y="593618"/>
          <a:ext cx="2233612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4" imgW="2233876" imgH="3580898" progId="Prism9.Document">
                  <p:embed/>
                </p:oleObj>
              </mc:Choice>
              <mc:Fallback>
                <p:oleObj name="Prism 9" r:id="rId4" imgW="2233876" imgH="3580898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2732" y="593618"/>
                        <a:ext cx="2233612" cy="358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0059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2270</TotalTime>
  <Words>2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Aptos</vt:lpstr>
      <vt:lpstr>Aptos Display</vt:lpstr>
      <vt:lpstr>Arial</vt:lpstr>
      <vt:lpstr>Office テーマ</vt:lpstr>
      <vt:lpstr>Prism 9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和優 赤城</dc:creator>
  <cp:lastModifiedBy>和優 赤城</cp:lastModifiedBy>
  <cp:revision>46</cp:revision>
  <dcterms:created xsi:type="dcterms:W3CDTF">2025-08-15T05:39:33Z</dcterms:created>
  <dcterms:modified xsi:type="dcterms:W3CDTF">2026-08-02T06:40:02Z</dcterms:modified>
</cp:coreProperties>
</file>