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96" y="3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18E9864-9161-43F6-A3A6-953B72C44E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FFC645CE-D928-4C7A-A46D-50F2F80281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ED711F0-1257-45F0-AFD2-75F722A44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164D6-CFA7-4F42-B364-7191FD19592D}" type="datetimeFigureOut">
              <a:rPr lang="fi-FI" smtClean="0"/>
              <a:t>17.2.2020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8F80BC3-34C1-495A-A45B-C5674BB07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66E098F-D1EA-4420-AE48-4216A7DF3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47FE2-5FBC-440D-9837-39CE73A6FDD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42616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F683CC1-B918-4A92-9DFD-2857E9821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2E39481-F9EC-480B-B946-1996AACCEC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2B0C37A-90CA-47A4-AE7A-EA6C7F17F1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164D6-CFA7-4F42-B364-7191FD19592D}" type="datetimeFigureOut">
              <a:rPr lang="fi-FI" smtClean="0"/>
              <a:t>17.2.2020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159817A-C3E6-4F92-AAF2-1E629089B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F8D4847-AB87-4A31-9ADE-B0E2E7C98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47FE2-5FBC-440D-9837-39CE73A6FDD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54802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87BE541-E752-443D-A5C2-4EEAACC29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40B9C0E0-6CB6-42B8-ABB8-7D2C06ABB3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5ED3E5F-E2AA-4062-A0D3-AC2D86457F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164D6-CFA7-4F42-B364-7191FD19592D}" type="datetimeFigureOut">
              <a:rPr lang="fi-FI" smtClean="0"/>
              <a:t>17.2.2020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7818399-683E-4DDA-996C-CC6772CC5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BB5C1CB-EC0B-46BE-AAF6-0A52A25B6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47FE2-5FBC-440D-9837-39CE73A6FDD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94216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80DD197-13A6-4251-84FC-2C1B9A112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F78E7CC-AB15-4852-9701-8E7A91CDD6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742E0D7F-42AE-4214-928B-8D88EDC748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0607A18-0FBD-4EED-9A4C-DB4E68295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164D6-CFA7-4F42-B364-7191FD19592D}" type="datetimeFigureOut">
              <a:rPr lang="fi-FI" smtClean="0"/>
              <a:t>17.2.2020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1BEA1344-3A9B-41CC-A325-85DEA7450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D0F4278B-08FF-4B36-B471-2950F301D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47FE2-5FBC-440D-9837-39CE73A6FDD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41671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D687DDB-664F-463D-BE0D-8F0C39D9A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A5236062-17EC-455B-8CED-C2B1EE0036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475E9BB6-DF75-4413-99A8-D5D6EABF31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B03B72E8-2177-4BCC-8CC2-604B866DF7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2B2E9AFF-C0D7-46BC-97FB-369A8DFBEF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C5D4AAB8-440E-413E-A6F3-40D127A51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164D6-CFA7-4F42-B364-7191FD19592D}" type="datetimeFigureOut">
              <a:rPr lang="fi-FI" smtClean="0"/>
              <a:t>17.2.2020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A3B9A6D3-F40A-478D-8C4B-668817BB9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749B6C1C-56BC-4E28-B479-67516791F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47FE2-5FBC-440D-9837-39CE73A6FDD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86819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CD6CE96-0F64-4FE4-9622-B44FB95F6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CF3549F4-D1A2-44D7-B8CE-DE94D555A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164D6-CFA7-4F42-B364-7191FD19592D}" type="datetimeFigureOut">
              <a:rPr lang="fi-FI" smtClean="0"/>
              <a:t>17.2.2020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3CD825F1-1B15-481F-A78F-FF7BB1A62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A162BC0E-AF74-4FD1-B312-4CE1DFC3A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47FE2-5FBC-440D-9837-39CE73A6FDD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87572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F638449A-740F-4BCC-BDA1-D3EEAD375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164D6-CFA7-4F42-B364-7191FD19592D}" type="datetimeFigureOut">
              <a:rPr lang="fi-FI" smtClean="0"/>
              <a:t>17.2.2020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18D40A37-5171-422A-AC6E-80A86B021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F6B84F99-F7B1-4F06-A685-50E3E8C22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47FE2-5FBC-440D-9837-39CE73A6FDD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3046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6BB62C8-E935-464A-B17A-34FD6D8160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E625104-C037-4655-B1E0-5245BA737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27B50307-43D0-4DBB-BC32-1F6778EC03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8DDCC78-6301-4829-867F-436ECA5F0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164D6-CFA7-4F42-B364-7191FD19592D}" type="datetimeFigureOut">
              <a:rPr lang="fi-FI" smtClean="0"/>
              <a:t>17.2.2020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78F21FB5-A936-4D5C-B2F0-3812AE944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B279F1BC-E388-4AF6-B3B0-AA1BCE9BD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47FE2-5FBC-440D-9837-39CE73A6FDD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64553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FD54FB9-881E-4128-9BD0-ACE7BD08C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D5773700-5A6F-451A-B039-41B86F0D4B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09038BEC-74D0-4534-B23B-EB552D0F8C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6AF916CC-4FFE-4DEF-858D-62F63449F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164D6-CFA7-4F42-B364-7191FD19592D}" type="datetimeFigureOut">
              <a:rPr lang="fi-FI" smtClean="0"/>
              <a:t>17.2.2020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45245603-35E2-4CF7-B08F-10CB0C1BC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44F9D5D5-6B82-439A-BA3E-D6E092374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47FE2-5FBC-440D-9837-39CE73A6FDD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73534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197A5C0-0E24-403D-A10A-86FC8B57E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31D9F86D-0E94-465D-8DF2-2150351F44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F4C8CF2-7E6D-4F2B-9A17-FAD400C52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164D6-CFA7-4F42-B364-7191FD19592D}" type="datetimeFigureOut">
              <a:rPr lang="fi-FI" smtClean="0"/>
              <a:t>17.2.2020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56ABE22-B20F-4085-A6FA-22EAF1FA4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9F92D67-A198-4351-B394-643A6C228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47FE2-5FBC-440D-9837-39CE73A6FDD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27391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56B9D8E7-A220-4C92-AE4B-EEB496F654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EAA463B4-0E87-4983-89B9-E21CAB75FF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2F42701-27E8-43E7-BC1B-D10533B4A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164D6-CFA7-4F42-B364-7191FD19592D}" type="datetimeFigureOut">
              <a:rPr lang="fi-FI" smtClean="0"/>
              <a:t>17.2.2020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5FBBD4B-D4A4-47CA-A252-45BB43E4B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7808F46-7823-483D-9C6B-5394DC37C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47FE2-5FBC-440D-9837-39CE73A6FDD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64725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09030ACD-92A7-4821-A678-8FE8DD8CA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1AE4742-4695-4CBA-B699-44D121AC81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7E3DF3B-0B14-43E1-BDD9-7EF2BFB405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8164D6-CFA7-4F42-B364-7191FD19592D}" type="datetimeFigureOut">
              <a:rPr lang="fi-FI" smtClean="0"/>
              <a:t>17.2.2020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BF3AB36-7A39-495D-9E0C-5C6C032D27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5B7CA88-76B9-4FBE-9951-3DAAF51C68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647FE2-5FBC-440D-9837-39CE73A6FDD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37492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5EDBA65A-B89D-4809-9702-142A4540F0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9141" y="1502497"/>
            <a:ext cx="5413717" cy="3853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1603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Laajakuva</PresentationFormat>
  <Paragraphs>0</Paragraphs>
  <Slides>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Office-teema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Sanna Turunen</dc:creator>
  <cp:lastModifiedBy>Sanna Turunen</cp:lastModifiedBy>
  <cp:revision>1</cp:revision>
  <dcterms:created xsi:type="dcterms:W3CDTF">2020-02-17T13:59:14Z</dcterms:created>
  <dcterms:modified xsi:type="dcterms:W3CDTF">2020-02-17T13:59:37Z</dcterms:modified>
</cp:coreProperties>
</file>