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8" r:id="rId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29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371355-D953-4B47-9370-596213B2E2C5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E5AD46-61B2-419A-BC95-CA1B6041B4D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1121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S1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671C51-85A0-4720-A555-064100F597C5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8596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6A4BE69-269B-4208-82CC-F5738DB075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2599982-993C-4AF8-B7E2-CDF08A12BA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5566DBC-1D2F-429F-AFB6-8F370CA91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E85AE-13B3-42CE-9AEC-F811DC68DB43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82BD4FA-C11E-4C7E-A33F-AAB0575D7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0803A9A-A2E1-4A14-8A26-557CA918B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997FF-8B13-445E-B465-CED64A102E4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6883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0643BE-4908-4BDA-9748-8F02A7B0D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2CD3F1D-676F-4AA9-9877-B2B51DB01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706176F-032F-4A8B-9C58-D6C585508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E85AE-13B3-42CE-9AEC-F811DC68DB43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86CB3DB-C99F-41A1-ABDE-D66BFFCF0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5D1B297-86EE-4C1E-8E2A-1B9BACA8A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997FF-8B13-445E-B465-CED64A102E4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45706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8075E8-F81A-4833-A474-5768BD304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C2DF995-7D4A-4459-91D6-B33F0EEFF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B8A41E9-0829-42F9-9E8B-55C56EC85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E85AE-13B3-42CE-9AEC-F811DC68DB43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65448BE-9E62-4ABD-A5EB-E23217620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87BF77E-9FAA-467C-84F6-6072CCF4B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997FF-8B13-445E-B465-CED64A102E4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2019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7F351C7-5DC7-49D8-A3CA-A74F269DA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198990D-A4BC-469B-8C79-99D1E0EB8B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FDB2D2D-0133-45D2-8468-8BFA915E31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BE8447B-68EF-41EA-A909-3700E4086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E85AE-13B3-42CE-9AEC-F811DC68DB43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5DA40BD-3AC6-42EB-9F6B-059CA8DE9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88BEDA9-C8F9-4CC2-A13F-A20179616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997FF-8B13-445E-B465-CED64A102E4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1132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06D5E4-CDEA-444C-AC8A-A81E3DF97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AEA1C20-281A-4AC6-899E-C595B2B10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89E6463-C748-4437-B882-4D9A08F6DB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78EE461-BE79-4FA5-B869-3B84E3865F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C3A3E9B8-3382-40C6-923D-652DE09C70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2A2E70B-6198-423D-BE7D-1716BE39C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E85AE-13B3-42CE-9AEC-F811DC68DB43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B5ECF2E3-25DE-4ECA-BE1B-4C5622A8C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7F1E094-15DD-4F74-9430-D0A9C4A65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997FF-8B13-445E-B465-CED64A102E4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5157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0DAF4D-D07A-42B7-A551-13031D264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273D4D4-6229-40FB-8D6D-9D53F6CF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E85AE-13B3-42CE-9AEC-F811DC68DB43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FE9EA97-2EB6-4B5F-A9A6-07DA113B8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F5F6965-48C6-4B2E-B597-523E20E66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997FF-8B13-445E-B465-CED64A102E4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6806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C7F923C-FC66-4C6D-BC0C-F0C26A137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E85AE-13B3-42CE-9AEC-F811DC68DB43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DA4FFE2-F4DB-4246-8CDA-03615E3B8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6AA1AB8-E140-425C-B833-2022F3EE9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997FF-8B13-445E-B465-CED64A102E4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5988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B4FEE8-C1DA-4A7E-9897-2EDC648CF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11ACB57-3252-4418-90D6-15BCCADEE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328605B-9046-41A5-A436-B508CC80B8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08AA638-75C1-40F3-A91F-3B63BA74F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E85AE-13B3-42CE-9AEC-F811DC68DB43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08A41B9-74A0-4EDC-8B35-73E674BAD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88CDC4D-1B55-40A2-828B-41CCF9307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997FF-8B13-445E-B465-CED64A102E4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2785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2455B2-3EFA-4FA2-B930-A72A4101C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8D68B02-5298-43E4-BE00-25C261BF89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9C38D41-51C4-461A-B562-F2E3ED40B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EF77140-8C94-4798-9013-1CEFE5BEC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E85AE-13B3-42CE-9AEC-F811DC68DB43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53F3B12-A4B7-4091-888B-E70740A46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A382F1F-B6BB-48BA-9270-40D7DFBD2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997FF-8B13-445E-B465-CED64A102E4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5255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9478207-F3AD-4D74-A926-E3C8DACD6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A7CD792A-EE56-45BA-9A79-B2C75DFB9B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FDC765D-EE83-4673-9C63-914B65D3D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E85AE-13B3-42CE-9AEC-F811DC68DB43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88844F7-5415-490D-8512-EF185BECE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7BA699E-B781-4720-B5A2-E739126F8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997FF-8B13-445E-B465-CED64A102E4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83802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39DE43A6-C931-4271-B76A-E11845C457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6FDBE85-BB3B-465E-8B99-CBB5A48A3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302B3FD-BEBA-45F2-B2A9-4B6E1AB51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E85AE-13B3-42CE-9AEC-F811DC68DB43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26E1627-DE89-42B9-B54E-802C938FF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551A16E-C723-4389-B47E-7E1DA799C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997FF-8B13-445E-B465-CED64A102E4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12525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DFD25E3-5D6E-47E5-BF57-1B0AAAA07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EB6C064-2991-42E6-B17A-87F464DF7B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E02BCFD-2F37-41A6-BCE5-01EA14DDE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E85AE-13B3-42CE-9AEC-F811DC68DB43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B8C82C2-9B9B-4D2A-A0FB-E9BDBC00A4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65615D9-B38A-4CD9-80CC-60787AE96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997FF-8B13-445E-B465-CED64A102E4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2072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FF2B5EF4-FFF2-40B4-BE49-F238E27FC236}">
                <a16:creationId xmlns:a16="http://schemas.microsoft.com/office/drawing/2014/main" id="{3EB5A325-CB5B-4CA8-BF99-77DBBE3A17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116" y="-2384"/>
            <a:ext cx="2867382" cy="1692225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0E2B619C-5B4D-4B48-8442-8BD8266D8E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948" y="1692155"/>
            <a:ext cx="2867382" cy="1692225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F34FA15B-33A3-40FC-964C-3327EE3396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7877" y="5051864"/>
            <a:ext cx="2722176" cy="160653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E956285C-F41E-4E6B-AB44-A4F86DEEB7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3700" y="3304738"/>
            <a:ext cx="2742609" cy="1618589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61FEC0DD-AD4B-4748-97FA-76B53675E0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3700" y="1689842"/>
            <a:ext cx="2736353" cy="1614896"/>
          </a:xfrm>
          <a:prstGeom prst="rect">
            <a:avLst/>
          </a:prstGeom>
        </p:spPr>
      </p:pic>
      <p:pic>
        <p:nvPicPr>
          <p:cNvPr id="20" name="Kuva 19">
            <a:extLst>
              <a:ext uri="{FF2B5EF4-FFF2-40B4-BE49-F238E27FC236}">
                <a16:creationId xmlns:a16="http://schemas.microsoft.com/office/drawing/2014/main" id="{AAF8F5CB-7FEE-4631-8672-EE1AF26105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3700" y="-702"/>
            <a:ext cx="2736353" cy="1614896"/>
          </a:xfrm>
          <a:prstGeom prst="rect">
            <a:avLst/>
          </a:prstGeom>
        </p:spPr>
      </p:pic>
      <p:pic>
        <p:nvPicPr>
          <p:cNvPr id="21" name="Kuva 20">
            <a:extLst>
              <a:ext uri="{FF2B5EF4-FFF2-40B4-BE49-F238E27FC236}">
                <a16:creationId xmlns:a16="http://schemas.microsoft.com/office/drawing/2014/main" id="{8C092981-0D10-43E0-B7C6-4A94B928ED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367" y="5051863"/>
            <a:ext cx="2742609" cy="1618589"/>
          </a:xfrm>
          <a:prstGeom prst="rect">
            <a:avLst/>
          </a:prstGeom>
        </p:spPr>
      </p:pic>
      <p:pic>
        <p:nvPicPr>
          <p:cNvPr id="22" name="Kuva 21">
            <a:extLst>
              <a:ext uri="{FF2B5EF4-FFF2-40B4-BE49-F238E27FC236}">
                <a16:creationId xmlns:a16="http://schemas.microsoft.com/office/drawing/2014/main" id="{6BA62E8D-2FA7-490B-A0CC-8140305ADEF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3275" y="3439071"/>
            <a:ext cx="2732786" cy="1612792"/>
          </a:xfrm>
          <a:prstGeom prst="rect">
            <a:avLst/>
          </a:prstGeom>
        </p:spPr>
      </p:pic>
      <p:pic>
        <p:nvPicPr>
          <p:cNvPr id="23" name="Kuva 22">
            <a:extLst>
              <a:ext uri="{FF2B5EF4-FFF2-40B4-BE49-F238E27FC236}">
                <a16:creationId xmlns:a16="http://schemas.microsoft.com/office/drawing/2014/main" id="{9F97C622-C21B-470D-93FE-4190EEF1017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48" y="1689841"/>
            <a:ext cx="2742609" cy="1618589"/>
          </a:xfrm>
          <a:prstGeom prst="rect">
            <a:avLst/>
          </a:prstGeom>
        </p:spPr>
      </p:pic>
      <p:pic>
        <p:nvPicPr>
          <p:cNvPr id="24" name="Kuva 23">
            <a:extLst>
              <a:ext uri="{FF2B5EF4-FFF2-40B4-BE49-F238E27FC236}">
                <a16:creationId xmlns:a16="http://schemas.microsoft.com/office/drawing/2014/main" id="{80D7F244-A817-428B-A875-9937FB9CD88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4304" y="-2384"/>
            <a:ext cx="2736353" cy="161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148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Laajakuva</PresentationFormat>
  <Paragraphs>2</Paragraphs>
  <Slides>1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Office-teema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Sanna Turunen</dc:creator>
  <cp:lastModifiedBy>Sanna Turunen</cp:lastModifiedBy>
  <cp:revision>1</cp:revision>
  <dcterms:created xsi:type="dcterms:W3CDTF">2020-02-17T13:57:46Z</dcterms:created>
  <dcterms:modified xsi:type="dcterms:W3CDTF">2020-02-17T13:58:09Z</dcterms:modified>
</cp:coreProperties>
</file>