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88" r:id="rId2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4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9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D88B18-CD91-4801-A4DE-E3579FD352A6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590C17-EB0E-4063-BD75-1FC362ED488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1326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i-FI" dirty="0"/>
              <a:t>S2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671C51-85A0-4720-A555-064100F597C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78420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CB176F7-669A-43F5-BB04-503FD9A2E2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D1FB168-BE3B-40AD-9011-814CB840E9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9051B9D-D2FA-4A60-94E6-BB338DD37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F2494F5-0196-45C8-8011-2AA9329B62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F3BC2B0-B11B-4BDC-8B54-F00AAE993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80755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4FD091F-B625-429A-824C-80D417783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9E8702-1CDE-4177-AA17-D4C775A65E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A6E2E417-A981-47DB-9D44-C0371DE83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BFF01D1-05E3-400C-ABBC-9F2EEC116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3E43C60-5835-4394-9C2D-08B97E2C54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026072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295A6B-3F6E-4194-A913-D941162DE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0084080-A4F5-4256-8F67-C11C7FFFFD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83B748A-3FA7-4A63-9A86-BB89666BE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F82E5C1E-B380-43B2-872D-BAF975903D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07C2DD4-EC8D-481E-93F6-BF707A9CF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414592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B46DEA9-BA29-4C99-A4D6-6763BAB94C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8FB30B-DB6A-4D05-85FF-CCFECB0A97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DF8C8EEB-9F88-4D92-A5CE-39AE32D5F7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F120177-D51E-4332-8287-5F34B0D4A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E3D9236-8BA3-48A4-9078-9DDB316430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D8B805C0-D85F-4775-BF6C-A1DBF9008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8021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F78397-8EE2-4EED-8F72-B0EBEC5DA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1B68F94-6EA4-4B17-B4FC-3FA559CC7B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E79DF5E-ACB2-4BB0-A070-6B1AF2B24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53ABF47-CCBB-42A1-91D4-1D0214CD809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EBB7CA97-B7B5-40DA-A4C6-72A70071E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A203B470-DCBA-412B-8A7F-EB4C07569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09ED307-7B30-4368-AACF-2E2D9DA9B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3CAE9674-D588-4D8A-AC4A-F36AF2B6D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71669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C115CE0-893B-4A92-8B5F-B8C6878C6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4AB0EEF2-9BF3-45E4-83DD-040AF4509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38E1B33-5780-4E70-BB61-1A5519AE7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B64199FA-AF86-4D41-B96C-B47DCCF85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17528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9C3052F4-CBB2-4F82-B8C9-D907A002F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F250340B-D003-434F-BEFF-A436B9DC20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DAE22164-4E65-4696-A37D-01E414C10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660849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B1EFBEF-0102-4C41-8D27-2F7BC1621D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050FA57-B566-42AC-B0F8-EC47C41BFC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FEB2FDB1-D3D8-435E-A9AD-9DC83EEFF3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00DB17E-A113-4798-BB96-D9E2B6B521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C5B8C6B4-3B71-4242-8FD2-0ED6568D84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729008F-DBC9-44D1-820B-88D3C1C24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0073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A6E48E6-2EA6-4E22-90E0-2A00422C3C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25A92D23-63B9-4E7F-9FAC-B8CD0947E9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3B06D42-0C0D-4738-8DCC-BAD1B60FF3F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8BA94E-97D2-4BDD-A6F6-A56FC5CB0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EDD7020-8257-4ADF-8AE2-812855D47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3B5D8E8-555E-4F6A-B914-C66C1317E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01239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192C35-A98A-4D82-A275-736288F41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94FE2658-A65D-465B-8A68-963061CDAF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55C8681-6E08-4180-BE68-399E2E608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144F329-D615-414C-9D38-22E4A6C1B4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B8236F9-0AEA-46C0-BA9B-D9EB78491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413792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1504286A-7A4D-4923-941F-D3AC13E002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0DAD1E94-FFA7-448A-8672-1104F39A9E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10498B6-D968-4DBD-ABD3-E9B7271239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34845AE-4DBC-46C1-BE6D-7F33FAFFA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B54958-4D55-4EA3-A0B6-1168E2109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3265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C2A5B261-6A4D-4112-B8C7-7366BE87C0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3153D8A-A7B9-41E9-B78F-974800D967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4286184-9C67-4BFA-A074-7306E8B40B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D7E00-FE0C-4925-97EA-7999A8429F64}" type="datetimeFigureOut">
              <a:rPr lang="fi-FI" smtClean="0"/>
              <a:t>17.2.2020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5917B95-165A-4A8F-9735-0B7E3C33F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D8AF18FB-B41B-44C7-95FC-957AFA9FE6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43A2AB-484A-4B73-AA89-A1300B04FE92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6394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70C7FE54-11AD-4611-8C36-2C0A91CB03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5331" y="0"/>
            <a:ext cx="2771552" cy="1635670"/>
          </a:xfrm>
          <a:prstGeom prst="rect">
            <a:avLst/>
          </a:prstGeom>
        </p:spPr>
      </p:pic>
      <p:pic>
        <p:nvPicPr>
          <p:cNvPr id="13" name="Kuva 12">
            <a:extLst>
              <a:ext uri="{FF2B5EF4-FFF2-40B4-BE49-F238E27FC236}">
                <a16:creationId xmlns:a16="http://schemas.microsoft.com/office/drawing/2014/main" id="{3DC7BE0C-159F-41FB-9508-0504E02E43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5332" y="1635670"/>
            <a:ext cx="2771552" cy="1635670"/>
          </a:xfrm>
          <a:prstGeom prst="rect">
            <a:avLst/>
          </a:prstGeom>
        </p:spPr>
      </p:pic>
      <p:pic>
        <p:nvPicPr>
          <p:cNvPr id="14" name="Kuva 13">
            <a:extLst>
              <a:ext uri="{FF2B5EF4-FFF2-40B4-BE49-F238E27FC236}">
                <a16:creationId xmlns:a16="http://schemas.microsoft.com/office/drawing/2014/main" id="{592ECB0D-4C0C-4051-B806-B221F640BA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771553" cy="1635670"/>
          </a:xfrm>
          <a:prstGeom prst="rect">
            <a:avLst/>
          </a:prstGeom>
        </p:spPr>
      </p:pic>
      <p:pic>
        <p:nvPicPr>
          <p:cNvPr id="15" name="Kuva 14">
            <a:extLst>
              <a:ext uri="{FF2B5EF4-FFF2-40B4-BE49-F238E27FC236}">
                <a16:creationId xmlns:a16="http://schemas.microsoft.com/office/drawing/2014/main" id="{E92821A9-794A-43F1-AB7F-C446457FAFE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635670"/>
            <a:ext cx="2771553" cy="1635671"/>
          </a:xfrm>
          <a:prstGeom prst="rect">
            <a:avLst/>
          </a:prstGeom>
        </p:spPr>
      </p:pic>
      <p:pic>
        <p:nvPicPr>
          <p:cNvPr id="16" name="Kuva 15">
            <a:extLst>
              <a:ext uri="{FF2B5EF4-FFF2-40B4-BE49-F238E27FC236}">
                <a16:creationId xmlns:a16="http://schemas.microsoft.com/office/drawing/2014/main" id="{852F0DB4-C6AA-4839-8D47-B315538FEDE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3271340"/>
            <a:ext cx="2771553" cy="1635670"/>
          </a:xfrm>
          <a:prstGeom prst="rect">
            <a:avLst/>
          </a:prstGeom>
        </p:spPr>
      </p:pic>
      <p:pic>
        <p:nvPicPr>
          <p:cNvPr id="17" name="Kuva 16">
            <a:extLst>
              <a:ext uri="{FF2B5EF4-FFF2-40B4-BE49-F238E27FC236}">
                <a16:creationId xmlns:a16="http://schemas.microsoft.com/office/drawing/2014/main" id="{F46A1410-C563-4D6F-A16E-EA1F14ECEE3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1495" y="1"/>
            <a:ext cx="2771553" cy="1635670"/>
          </a:xfrm>
          <a:prstGeom prst="rect">
            <a:avLst/>
          </a:prstGeom>
        </p:spPr>
      </p:pic>
      <p:pic>
        <p:nvPicPr>
          <p:cNvPr id="18" name="Kuva 17">
            <a:extLst>
              <a:ext uri="{FF2B5EF4-FFF2-40B4-BE49-F238E27FC236}">
                <a16:creationId xmlns:a16="http://schemas.microsoft.com/office/drawing/2014/main" id="{CD000524-0E09-44B2-A667-6C083126FF3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1495" y="1635670"/>
            <a:ext cx="2771553" cy="1635671"/>
          </a:xfrm>
          <a:prstGeom prst="rect">
            <a:avLst/>
          </a:prstGeom>
        </p:spPr>
      </p:pic>
      <p:pic>
        <p:nvPicPr>
          <p:cNvPr id="19" name="Kuva 18">
            <a:extLst>
              <a:ext uri="{FF2B5EF4-FFF2-40B4-BE49-F238E27FC236}">
                <a16:creationId xmlns:a16="http://schemas.microsoft.com/office/drawing/2014/main" id="{F2C47741-B449-43A8-A34C-0E738652ECC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021495" y="3277613"/>
            <a:ext cx="2771553" cy="1635671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BC472460-08D9-4B55-87E8-B1671015BCF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21495" y="4972064"/>
            <a:ext cx="2771553" cy="1635671"/>
          </a:xfrm>
          <a:prstGeom prst="rect">
            <a:avLst/>
          </a:prstGeom>
        </p:spPr>
      </p:pic>
      <p:pic>
        <p:nvPicPr>
          <p:cNvPr id="21" name="Kuva 20">
            <a:extLst>
              <a:ext uri="{FF2B5EF4-FFF2-40B4-BE49-F238E27FC236}">
                <a16:creationId xmlns:a16="http://schemas.microsoft.com/office/drawing/2014/main" id="{1B37CFBD-3BCF-4EAE-A1DF-376AD5BF01DB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4907010"/>
            <a:ext cx="2771553" cy="1635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3518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</Words>
  <Application>Microsoft Office PowerPoint</Application>
  <PresentationFormat>Laajakuva</PresentationFormat>
  <Paragraphs>2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Office-teema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Sanna Turunen</dc:creator>
  <cp:lastModifiedBy>Sanna Turunen</cp:lastModifiedBy>
  <cp:revision>1</cp:revision>
  <dcterms:created xsi:type="dcterms:W3CDTF">2020-02-17T13:58:25Z</dcterms:created>
  <dcterms:modified xsi:type="dcterms:W3CDTF">2020-02-17T13:58:40Z</dcterms:modified>
</cp:coreProperties>
</file>