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  <p:sldMasterId id="2147483662" r:id="rId2"/>
  </p:sldMasterIdLst>
  <p:sldIdLst>
    <p:sldId id="268" r:id="rId3"/>
    <p:sldId id="269" r:id="rId4"/>
  </p:sldIdLst>
  <p:sldSz cx="6858000" cy="9906000" type="A4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3" d="100"/>
          <a:sy n="73" d="100"/>
        </p:scale>
        <p:origin x="313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伊勢 真人" userId="979f6958fffc315b" providerId="LiveId" clId="{357C1E26-C838-4256-8DE0-E1199B95C5AB}"/>
    <pc:docChg chg="addSld delSld modSld addMainMaster modMainMaster">
      <pc:chgData name="伊勢 真人" userId="979f6958fffc315b" providerId="LiveId" clId="{357C1E26-C838-4256-8DE0-E1199B95C5AB}" dt="2021-07-19T10:51:32.371" v="6" actId="47"/>
      <pc:docMkLst>
        <pc:docMk/>
      </pc:docMkLst>
      <pc:sldChg chg="modSp new del">
        <pc:chgData name="伊勢 真人" userId="979f6958fffc315b" providerId="LiveId" clId="{357C1E26-C838-4256-8DE0-E1199B95C5AB}" dt="2021-07-19T10:51:31.811" v="5" actId="47"/>
        <pc:sldMkLst>
          <pc:docMk/>
          <pc:sldMk cId="2027679683" sldId="256"/>
        </pc:sldMkLst>
        <pc:spChg chg="mod">
          <ac:chgData name="伊勢 真人" userId="979f6958fffc315b" providerId="LiveId" clId="{357C1E26-C838-4256-8DE0-E1199B95C5AB}" dt="2021-07-19T10:51:22.040" v="2"/>
          <ac:spMkLst>
            <pc:docMk/>
            <pc:sldMk cId="2027679683" sldId="256"/>
            <ac:spMk id="2" creationId="{73828F91-932D-4602-8EC6-3C4BB6AA5065}"/>
          </ac:spMkLst>
        </pc:spChg>
        <pc:spChg chg="mod">
          <ac:chgData name="伊勢 真人" userId="979f6958fffc315b" providerId="LiveId" clId="{357C1E26-C838-4256-8DE0-E1199B95C5AB}" dt="2021-07-19T10:51:22.040" v="2"/>
          <ac:spMkLst>
            <pc:docMk/>
            <pc:sldMk cId="2027679683" sldId="256"/>
            <ac:spMk id="3" creationId="{D4C1E66E-5B5A-4A36-8219-72B23D797A58}"/>
          </ac:spMkLst>
        </pc:spChg>
      </pc:sldChg>
      <pc:sldChg chg="new del">
        <pc:chgData name="伊勢 真人" userId="979f6958fffc315b" providerId="LiveId" clId="{357C1E26-C838-4256-8DE0-E1199B95C5AB}" dt="2021-07-19T10:51:32.371" v="6" actId="47"/>
        <pc:sldMkLst>
          <pc:docMk/>
          <pc:sldMk cId="1255790804" sldId="257"/>
        </pc:sldMkLst>
      </pc:sldChg>
      <pc:sldChg chg="add">
        <pc:chgData name="伊勢 真人" userId="979f6958fffc315b" providerId="LiveId" clId="{357C1E26-C838-4256-8DE0-E1199B95C5AB}" dt="2021-07-19T10:51:29.177" v="4"/>
        <pc:sldMkLst>
          <pc:docMk/>
          <pc:sldMk cId="777919724" sldId="268"/>
        </pc:sldMkLst>
      </pc:sldChg>
      <pc:sldChg chg="modSp add">
        <pc:chgData name="伊勢 真人" userId="979f6958fffc315b" providerId="LiveId" clId="{357C1E26-C838-4256-8DE0-E1199B95C5AB}" dt="2021-07-19T10:51:29.177" v="4"/>
        <pc:sldMkLst>
          <pc:docMk/>
          <pc:sldMk cId="2779879439" sldId="269"/>
        </pc:sldMkLst>
        <pc:graphicFrameChg chg="mod">
          <ac:chgData name="伊勢 真人" userId="979f6958fffc315b" providerId="LiveId" clId="{357C1E26-C838-4256-8DE0-E1199B95C5AB}" dt="2021-07-19T10:51:29.177" v="4"/>
          <ac:graphicFrameMkLst>
            <pc:docMk/>
            <pc:sldMk cId="2779879439" sldId="269"/>
            <ac:graphicFrameMk id="4" creationId="{666526A1-FBC8-4EF5-976C-FB689675E55A}"/>
          </ac:graphicFrameMkLst>
        </pc:graphicFrameChg>
        <pc:graphicFrameChg chg="mod">
          <ac:chgData name="伊勢 真人" userId="979f6958fffc315b" providerId="LiveId" clId="{357C1E26-C838-4256-8DE0-E1199B95C5AB}" dt="2021-07-19T10:51:29.177" v="4"/>
          <ac:graphicFrameMkLst>
            <pc:docMk/>
            <pc:sldMk cId="2779879439" sldId="269"/>
            <ac:graphicFrameMk id="5" creationId="{C8E9CA7C-E8CE-49B4-91F6-D475E171DA9C}"/>
          </ac:graphicFrameMkLst>
        </pc:graphicFrameChg>
      </pc:sldChg>
      <pc:sldMasterChg chg="addSldLayout">
        <pc:chgData name="伊勢 真人" userId="979f6958fffc315b" providerId="LiveId" clId="{357C1E26-C838-4256-8DE0-E1199B95C5AB}" dt="2021-07-19T10:50:47.781" v="0" actId="680"/>
        <pc:sldMasterMkLst>
          <pc:docMk/>
          <pc:sldMasterMk cId="3027820562" sldId="2147483648"/>
        </pc:sldMasterMkLst>
        <pc:sldLayoutChg chg="add">
          <pc:chgData name="伊勢 真人" userId="979f6958fffc315b" providerId="LiveId" clId="{357C1E26-C838-4256-8DE0-E1199B95C5AB}" dt="2021-07-19T10:50:47.781" v="0" actId="680"/>
          <pc:sldLayoutMkLst>
            <pc:docMk/>
            <pc:sldMasterMk cId="3027820562" sldId="2147483648"/>
            <pc:sldLayoutMk cId="1686289354" sldId="2147483649"/>
          </pc:sldLayoutMkLst>
        </pc:sldLayoutChg>
      </pc:sldMasterChg>
      <pc:sldMasterChg chg="new mod addSldLayout">
        <pc:chgData name="伊勢 真人" userId="979f6958fffc315b" providerId="LiveId" clId="{357C1E26-C838-4256-8DE0-E1199B95C5AB}" dt="2021-07-19T10:51:12.932" v="1" actId="6938"/>
        <pc:sldMasterMkLst>
          <pc:docMk/>
          <pc:sldMasterMk cId="2876689067" sldId="2147483650"/>
        </pc:sldMasterMkLst>
        <pc:sldLayoutChg chg="new replId">
          <pc:chgData name="伊勢 真人" userId="979f6958fffc315b" providerId="LiveId" clId="{357C1E26-C838-4256-8DE0-E1199B95C5AB}" dt="2021-07-19T10:51:12.932" v="1" actId="6938"/>
          <pc:sldLayoutMkLst>
            <pc:docMk/>
            <pc:sldMasterMk cId="2876689067" sldId="2147483650"/>
            <pc:sldLayoutMk cId="1861619880" sldId="2147483651"/>
          </pc:sldLayoutMkLst>
        </pc:sldLayoutChg>
        <pc:sldLayoutChg chg="new replId">
          <pc:chgData name="伊勢 真人" userId="979f6958fffc315b" providerId="LiveId" clId="{357C1E26-C838-4256-8DE0-E1199B95C5AB}" dt="2021-07-19T10:51:12.932" v="1" actId="6938"/>
          <pc:sldLayoutMkLst>
            <pc:docMk/>
            <pc:sldMasterMk cId="2876689067" sldId="2147483650"/>
            <pc:sldLayoutMk cId="1816016573" sldId="2147483652"/>
          </pc:sldLayoutMkLst>
        </pc:sldLayoutChg>
        <pc:sldLayoutChg chg="new replId">
          <pc:chgData name="伊勢 真人" userId="979f6958fffc315b" providerId="LiveId" clId="{357C1E26-C838-4256-8DE0-E1199B95C5AB}" dt="2021-07-19T10:51:12.932" v="1" actId="6938"/>
          <pc:sldLayoutMkLst>
            <pc:docMk/>
            <pc:sldMasterMk cId="2876689067" sldId="2147483650"/>
            <pc:sldLayoutMk cId="2653563601" sldId="2147483653"/>
          </pc:sldLayoutMkLst>
        </pc:sldLayoutChg>
        <pc:sldLayoutChg chg="new replId">
          <pc:chgData name="伊勢 真人" userId="979f6958fffc315b" providerId="LiveId" clId="{357C1E26-C838-4256-8DE0-E1199B95C5AB}" dt="2021-07-19T10:51:12.932" v="1" actId="6938"/>
          <pc:sldLayoutMkLst>
            <pc:docMk/>
            <pc:sldMasterMk cId="2876689067" sldId="2147483650"/>
            <pc:sldLayoutMk cId="3879120152" sldId="2147483654"/>
          </pc:sldLayoutMkLst>
        </pc:sldLayoutChg>
        <pc:sldLayoutChg chg="new replId">
          <pc:chgData name="伊勢 真人" userId="979f6958fffc315b" providerId="LiveId" clId="{357C1E26-C838-4256-8DE0-E1199B95C5AB}" dt="2021-07-19T10:51:12.932" v="1" actId="6938"/>
          <pc:sldLayoutMkLst>
            <pc:docMk/>
            <pc:sldMasterMk cId="2876689067" sldId="2147483650"/>
            <pc:sldLayoutMk cId="2236538256" sldId="2147483655"/>
          </pc:sldLayoutMkLst>
        </pc:sldLayoutChg>
        <pc:sldLayoutChg chg="new replId">
          <pc:chgData name="伊勢 真人" userId="979f6958fffc315b" providerId="LiveId" clId="{357C1E26-C838-4256-8DE0-E1199B95C5AB}" dt="2021-07-19T10:51:12.932" v="1" actId="6938"/>
          <pc:sldLayoutMkLst>
            <pc:docMk/>
            <pc:sldMasterMk cId="2876689067" sldId="2147483650"/>
            <pc:sldLayoutMk cId="3561030768" sldId="2147483656"/>
          </pc:sldLayoutMkLst>
        </pc:sldLayoutChg>
        <pc:sldLayoutChg chg="new replId">
          <pc:chgData name="伊勢 真人" userId="979f6958fffc315b" providerId="LiveId" clId="{357C1E26-C838-4256-8DE0-E1199B95C5AB}" dt="2021-07-19T10:51:12.932" v="1" actId="6938"/>
          <pc:sldLayoutMkLst>
            <pc:docMk/>
            <pc:sldMasterMk cId="2876689067" sldId="2147483650"/>
            <pc:sldLayoutMk cId="2631294550" sldId="2147483657"/>
          </pc:sldLayoutMkLst>
        </pc:sldLayoutChg>
        <pc:sldLayoutChg chg="new replId">
          <pc:chgData name="伊勢 真人" userId="979f6958fffc315b" providerId="LiveId" clId="{357C1E26-C838-4256-8DE0-E1199B95C5AB}" dt="2021-07-19T10:51:12.932" v="1" actId="6938"/>
          <pc:sldLayoutMkLst>
            <pc:docMk/>
            <pc:sldMasterMk cId="2876689067" sldId="2147483650"/>
            <pc:sldLayoutMk cId="3599780338" sldId="2147483658"/>
          </pc:sldLayoutMkLst>
        </pc:sldLayoutChg>
        <pc:sldLayoutChg chg="new replId">
          <pc:chgData name="伊勢 真人" userId="979f6958fffc315b" providerId="LiveId" clId="{357C1E26-C838-4256-8DE0-E1199B95C5AB}" dt="2021-07-19T10:51:12.932" v="1" actId="6938"/>
          <pc:sldLayoutMkLst>
            <pc:docMk/>
            <pc:sldMasterMk cId="2876689067" sldId="2147483650"/>
            <pc:sldLayoutMk cId="2582751151" sldId="2147483659"/>
          </pc:sldLayoutMkLst>
        </pc:sldLayoutChg>
        <pc:sldLayoutChg chg="new replId">
          <pc:chgData name="伊勢 真人" userId="979f6958fffc315b" providerId="LiveId" clId="{357C1E26-C838-4256-8DE0-E1199B95C5AB}" dt="2021-07-19T10:51:12.932" v="1" actId="6938"/>
          <pc:sldLayoutMkLst>
            <pc:docMk/>
            <pc:sldMasterMk cId="2876689067" sldId="2147483650"/>
            <pc:sldLayoutMk cId="559844529" sldId="2147483660"/>
          </pc:sldLayoutMkLst>
        </pc:sldLayoutChg>
        <pc:sldLayoutChg chg="new replId">
          <pc:chgData name="伊勢 真人" userId="979f6958fffc315b" providerId="LiveId" clId="{357C1E26-C838-4256-8DE0-E1199B95C5AB}" dt="2021-07-19T10:51:12.932" v="1" actId="6938"/>
          <pc:sldLayoutMkLst>
            <pc:docMk/>
            <pc:sldMasterMk cId="2876689067" sldId="2147483650"/>
            <pc:sldLayoutMk cId="1793593884" sldId="2147483661"/>
          </pc:sldLayoutMkLst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9705E9F-05AA-4475-AA42-7E9FF937D8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57250" y="1621191"/>
            <a:ext cx="5143500" cy="3448756"/>
          </a:xfrm>
        </p:spPr>
        <p:txBody>
          <a:bodyPr anchor="b"/>
          <a:lstStyle>
            <a:lvl1pPr algn="ctr">
              <a:defRPr sz="8666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3B813A0B-6141-4E68-97E5-CB13C2E3DC8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3467"/>
            </a:lvl1pPr>
            <a:lvl2pPr marL="660380" indent="0" algn="ctr">
              <a:buNone/>
              <a:defRPr sz="2889"/>
            </a:lvl2pPr>
            <a:lvl3pPr marL="1320759" indent="0" algn="ctr">
              <a:buNone/>
              <a:defRPr sz="2600"/>
            </a:lvl3pPr>
            <a:lvl4pPr marL="1981139" indent="0" algn="ctr">
              <a:buNone/>
              <a:defRPr sz="2311"/>
            </a:lvl4pPr>
            <a:lvl5pPr marL="2641519" indent="0" algn="ctr">
              <a:buNone/>
              <a:defRPr sz="2311"/>
            </a:lvl5pPr>
            <a:lvl6pPr marL="3301898" indent="0" algn="ctr">
              <a:buNone/>
              <a:defRPr sz="2311"/>
            </a:lvl6pPr>
            <a:lvl7pPr marL="3962278" indent="0" algn="ctr">
              <a:buNone/>
              <a:defRPr sz="2311"/>
            </a:lvl7pPr>
            <a:lvl8pPr marL="4622658" indent="0" algn="ctr">
              <a:buNone/>
              <a:defRPr sz="2311"/>
            </a:lvl8pPr>
            <a:lvl9pPr marL="5283037" indent="0" algn="ctr">
              <a:buNone/>
              <a:defRPr sz="2311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F050623-FF7E-4314-9702-0DB2E10420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7BF4AF-4C3B-4795-981D-CFC74D2DE876}" type="datetimeFigureOut">
              <a:rPr kumimoji="1" lang="ja-JP" altLang="en-US" smtClean="0"/>
              <a:t>2021/7/19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2BDB2D7-A2B0-41E9-BA47-6F2F20EC3E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65996F3-29D5-4862-9B86-0F7DCA0357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B15780-568A-4431-BE5A-48199640673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616198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6AAB033-53A4-45B7-B990-9E53421F6D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26F55EC-A921-4B96-B061-B2F95EA30B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9E34485-2170-4955-A578-C604F76CE1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7BF4AF-4C3B-4795-981D-CFC74D2DE876}" type="datetimeFigureOut">
              <a:rPr kumimoji="1" lang="ja-JP" altLang="en-US" smtClean="0"/>
              <a:t>2021/7/19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28EE3BC-FF1D-4230-BC94-2C0FA386DE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C00D78D-3962-45DE-8647-C14AD1F1E4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B15780-568A-4431-BE5A-48199640673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160165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32BF1D6-8FB5-4C30-B8AE-086D58CA5D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916" y="2469622"/>
            <a:ext cx="5915025" cy="4120620"/>
          </a:xfrm>
        </p:spPr>
        <p:txBody>
          <a:bodyPr anchor="b"/>
          <a:lstStyle>
            <a:lvl1pPr>
              <a:defRPr sz="8666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836FF581-84CC-454D-BC6F-BC6A4D8260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7916" y="6629225"/>
            <a:ext cx="5915025" cy="2166937"/>
          </a:xfrm>
        </p:spPr>
        <p:txBody>
          <a:bodyPr/>
          <a:lstStyle>
            <a:lvl1pPr marL="0" indent="0">
              <a:buNone/>
              <a:defRPr sz="3467">
                <a:solidFill>
                  <a:schemeClr val="tx1">
                    <a:tint val="75000"/>
                  </a:schemeClr>
                </a:solidFill>
              </a:defRPr>
            </a:lvl1pPr>
            <a:lvl2pPr marL="660380" indent="0">
              <a:buNone/>
              <a:defRPr sz="2889">
                <a:solidFill>
                  <a:schemeClr val="tx1">
                    <a:tint val="75000"/>
                  </a:schemeClr>
                </a:solidFill>
              </a:defRPr>
            </a:lvl2pPr>
            <a:lvl3pPr marL="1320759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3pPr>
            <a:lvl4pPr marL="1981139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4pPr>
            <a:lvl5pPr marL="2641519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5pPr>
            <a:lvl6pPr marL="3301898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6pPr>
            <a:lvl7pPr marL="3962278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7pPr>
            <a:lvl8pPr marL="4622658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8pPr>
            <a:lvl9pPr marL="5283037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D868192-8DD2-4D85-A1BF-F72A153DC0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7BF4AF-4C3B-4795-981D-CFC74D2DE876}" type="datetimeFigureOut">
              <a:rPr kumimoji="1" lang="ja-JP" altLang="en-US" smtClean="0"/>
              <a:t>2021/7/19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A58396E-E243-4D68-BF4C-0807ED747B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AFFC0DE-3D8B-4229-8E78-67652812CE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B15780-568A-4431-BE5A-48199640673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535636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E23C040-05D2-420D-A5FF-F2B710D95A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B1B454B-6920-4EE1-A00D-4E0BA0925F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BDBA6489-89BA-4A84-A9D9-6798F896C2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BE9CF589-A688-4077-9F95-7E824563C3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7BF4AF-4C3B-4795-981D-CFC74D2DE876}" type="datetimeFigureOut">
              <a:rPr kumimoji="1" lang="ja-JP" altLang="en-US" smtClean="0"/>
              <a:t>2021/7/19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16C8555D-24F5-4D62-9209-5593D34C72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8B35A170-16A8-4BDA-991D-39DEC3BD23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B15780-568A-4431-BE5A-48199640673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791201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4F43EB9-845E-4BD8-9097-67CDB8C60B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381" y="527404"/>
            <a:ext cx="5915025" cy="1914702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6957612D-36ED-42FE-A49B-237F686126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3467" b="1"/>
            </a:lvl1pPr>
            <a:lvl2pPr marL="660380" indent="0">
              <a:buNone/>
              <a:defRPr sz="2889" b="1"/>
            </a:lvl2pPr>
            <a:lvl3pPr marL="1320759" indent="0">
              <a:buNone/>
              <a:defRPr sz="2600" b="1"/>
            </a:lvl3pPr>
            <a:lvl4pPr marL="1981139" indent="0">
              <a:buNone/>
              <a:defRPr sz="2311" b="1"/>
            </a:lvl4pPr>
            <a:lvl5pPr marL="2641519" indent="0">
              <a:buNone/>
              <a:defRPr sz="2311" b="1"/>
            </a:lvl5pPr>
            <a:lvl6pPr marL="3301898" indent="0">
              <a:buNone/>
              <a:defRPr sz="2311" b="1"/>
            </a:lvl6pPr>
            <a:lvl7pPr marL="3962278" indent="0">
              <a:buNone/>
              <a:defRPr sz="2311" b="1"/>
            </a:lvl7pPr>
            <a:lvl8pPr marL="4622658" indent="0">
              <a:buNone/>
              <a:defRPr sz="2311" b="1"/>
            </a:lvl8pPr>
            <a:lvl9pPr marL="5283037" indent="0">
              <a:buNone/>
              <a:defRPr sz="2311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7AC055CB-A32C-4CFB-A385-D54B73279F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67F1054F-592A-4814-AFD8-92F1D642268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3467" b="1"/>
            </a:lvl1pPr>
            <a:lvl2pPr marL="660380" indent="0">
              <a:buNone/>
              <a:defRPr sz="2889" b="1"/>
            </a:lvl2pPr>
            <a:lvl3pPr marL="1320759" indent="0">
              <a:buNone/>
              <a:defRPr sz="2600" b="1"/>
            </a:lvl3pPr>
            <a:lvl4pPr marL="1981139" indent="0">
              <a:buNone/>
              <a:defRPr sz="2311" b="1"/>
            </a:lvl4pPr>
            <a:lvl5pPr marL="2641519" indent="0">
              <a:buNone/>
              <a:defRPr sz="2311" b="1"/>
            </a:lvl5pPr>
            <a:lvl6pPr marL="3301898" indent="0">
              <a:buNone/>
              <a:defRPr sz="2311" b="1"/>
            </a:lvl6pPr>
            <a:lvl7pPr marL="3962278" indent="0">
              <a:buNone/>
              <a:defRPr sz="2311" b="1"/>
            </a:lvl7pPr>
            <a:lvl8pPr marL="4622658" indent="0">
              <a:buNone/>
              <a:defRPr sz="2311" b="1"/>
            </a:lvl8pPr>
            <a:lvl9pPr marL="5283037" indent="0">
              <a:buNone/>
              <a:defRPr sz="2311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ED883FB1-FD94-4C61-B17E-386276393F3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D7E98F0E-0AD3-420B-9F2C-B38169D769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7BF4AF-4C3B-4795-981D-CFC74D2DE876}" type="datetimeFigureOut">
              <a:rPr kumimoji="1" lang="ja-JP" altLang="en-US" smtClean="0"/>
              <a:t>2021/7/19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93C2FDA8-CDFB-46E0-B834-9D88F85391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09E3368E-58CD-46C9-A30B-14BA13584A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B15780-568A-4431-BE5A-48199640673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365382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84D8FDA-D6C3-4752-86D8-768920F68E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C2F8C74B-FC1D-4651-8AD9-7C67F0CF32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7BF4AF-4C3B-4795-981D-CFC74D2DE876}" type="datetimeFigureOut">
              <a:rPr kumimoji="1" lang="ja-JP" altLang="en-US" smtClean="0"/>
              <a:t>2021/7/19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D2CDF453-8DD5-4349-B7F8-49AAD42448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56B4F95C-B3CC-4ADB-99FB-C8FE48DE3C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B15780-568A-4431-BE5A-48199640673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610307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3B75BA66-6A90-42F6-B22D-4A93E5FF28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7BF4AF-4C3B-4795-981D-CFC74D2DE876}" type="datetimeFigureOut">
              <a:rPr kumimoji="1" lang="ja-JP" altLang="en-US" smtClean="0"/>
              <a:t>2021/7/19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8C42F8C5-0922-49F7-8818-BB1555AA97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20984D5-03DF-43F8-A8B6-19D355B6B4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B15780-568A-4431-BE5A-48199640673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12945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6836905-1027-4DE2-878E-45DDA62991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3" cy="2311400"/>
          </a:xfrm>
        </p:spPr>
        <p:txBody>
          <a:bodyPr anchor="b"/>
          <a:lstStyle>
            <a:lvl1pPr>
              <a:defRPr sz="4622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4758AFB-8D2B-42C7-8170-858C45D086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15543" y="1426281"/>
            <a:ext cx="3471863" cy="7039681"/>
          </a:xfrm>
        </p:spPr>
        <p:txBody>
          <a:bodyPr/>
          <a:lstStyle>
            <a:lvl1pPr>
              <a:defRPr sz="4622"/>
            </a:lvl1pPr>
            <a:lvl2pPr>
              <a:defRPr sz="4044"/>
            </a:lvl2pPr>
            <a:lvl3pPr>
              <a:defRPr sz="3467"/>
            </a:lvl3pPr>
            <a:lvl4pPr>
              <a:defRPr sz="2889"/>
            </a:lvl4pPr>
            <a:lvl5pPr>
              <a:defRPr sz="2889"/>
            </a:lvl5pPr>
            <a:lvl6pPr>
              <a:defRPr sz="2889"/>
            </a:lvl6pPr>
            <a:lvl7pPr>
              <a:defRPr sz="2889"/>
            </a:lvl7pPr>
            <a:lvl8pPr>
              <a:defRPr sz="2889"/>
            </a:lvl8pPr>
            <a:lvl9pPr>
              <a:defRPr sz="2889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3F5DF90D-00FF-4BC0-B409-56F62038D9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3" cy="5505627"/>
          </a:xfrm>
        </p:spPr>
        <p:txBody>
          <a:bodyPr/>
          <a:lstStyle>
            <a:lvl1pPr marL="0" indent="0">
              <a:buNone/>
              <a:defRPr sz="2311"/>
            </a:lvl1pPr>
            <a:lvl2pPr marL="660380" indent="0">
              <a:buNone/>
              <a:defRPr sz="2022"/>
            </a:lvl2pPr>
            <a:lvl3pPr marL="1320759" indent="0">
              <a:buNone/>
              <a:defRPr sz="1733"/>
            </a:lvl3pPr>
            <a:lvl4pPr marL="1981139" indent="0">
              <a:buNone/>
              <a:defRPr sz="1444"/>
            </a:lvl4pPr>
            <a:lvl5pPr marL="2641519" indent="0">
              <a:buNone/>
              <a:defRPr sz="1444"/>
            </a:lvl5pPr>
            <a:lvl6pPr marL="3301898" indent="0">
              <a:buNone/>
              <a:defRPr sz="1444"/>
            </a:lvl6pPr>
            <a:lvl7pPr marL="3962278" indent="0">
              <a:buNone/>
              <a:defRPr sz="1444"/>
            </a:lvl7pPr>
            <a:lvl8pPr marL="4622658" indent="0">
              <a:buNone/>
              <a:defRPr sz="1444"/>
            </a:lvl8pPr>
            <a:lvl9pPr marL="5283037" indent="0">
              <a:buNone/>
              <a:defRPr sz="1444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A6C4D9E3-B989-4321-A500-C94402E23F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7BF4AF-4C3B-4795-981D-CFC74D2DE876}" type="datetimeFigureOut">
              <a:rPr kumimoji="1" lang="ja-JP" altLang="en-US" smtClean="0"/>
              <a:t>2021/7/19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6C089B01-C54B-4825-B80C-BDF8CC379E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0C826013-89ED-40CC-B9D3-71A4DC43E6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B15780-568A-4431-BE5A-48199640673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997803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6A276A7-6EBD-4C6A-AA54-0DD261DA8E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3" cy="2311400"/>
          </a:xfrm>
        </p:spPr>
        <p:txBody>
          <a:bodyPr anchor="b"/>
          <a:lstStyle>
            <a:lvl1pPr>
              <a:defRPr sz="4622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2E162EBF-3FD1-4A9F-A961-77658178E89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2915543" y="1426281"/>
            <a:ext cx="3471863" cy="7039681"/>
          </a:xfrm>
        </p:spPr>
        <p:txBody>
          <a:bodyPr/>
          <a:lstStyle>
            <a:lvl1pPr marL="0" indent="0">
              <a:buNone/>
              <a:defRPr sz="4622"/>
            </a:lvl1pPr>
            <a:lvl2pPr marL="660380" indent="0">
              <a:buNone/>
              <a:defRPr sz="4044"/>
            </a:lvl2pPr>
            <a:lvl3pPr marL="1320759" indent="0">
              <a:buNone/>
              <a:defRPr sz="3467"/>
            </a:lvl3pPr>
            <a:lvl4pPr marL="1981139" indent="0">
              <a:buNone/>
              <a:defRPr sz="2889"/>
            </a:lvl4pPr>
            <a:lvl5pPr marL="2641519" indent="0">
              <a:buNone/>
              <a:defRPr sz="2889"/>
            </a:lvl5pPr>
            <a:lvl6pPr marL="3301898" indent="0">
              <a:buNone/>
              <a:defRPr sz="2889"/>
            </a:lvl6pPr>
            <a:lvl7pPr marL="3962278" indent="0">
              <a:buNone/>
              <a:defRPr sz="2889"/>
            </a:lvl7pPr>
            <a:lvl8pPr marL="4622658" indent="0">
              <a:buNone/>
              <a:defRPr sz="2889"/>
            </a:lvl8pPr>
            <a:lvl9pPr marL="5283037" indent="0">
              <a:buNone/>
              <a:defRPr sz="2889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F1FB5094-8845-4D57-8126-80187E8265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3" cy="5505627"/>
          </a:xfrm>
        </p:spPr>
        <p:txBody>
          <a:bodyPr/>
          <a:lstStyle>
            <a:lvl1pPr marL="0" indent="0">
              <a:buNone/>
              <a:defRPr sz="2311"/>
            </a:lvl1pPr>
            <a:lvl2pPr marL="660380" indent="0">
              <a:buNone/>
              <a:defRPr sz="2022"/>
            </a:lvl2pPr>
            <a:lvl3pPr marL="1320759" indent="0">
              <a:buNone/>
              <a:defRPr sz="1733"/>
            </a:lvl3pPr>
            <a:lvl4pPr marL="1981139" indent="0">
              <a:buNone/>
              <a:defRPr sz="1444"/>
            </a:lvl4pPr>
            <a:lvl5pPr marL="2641519" indent="0">
              <a:buNone/>
              <a:defRPr sz="1444"/>
            </a:lvl5pPr>
            <a:lvl6pPr marL="3301898" indent="0">
              <a:buNone/>
              <a:defRPr sz="1444"/>
            </a:lvl6pPr>
            <a:lvl7pPr marL="3962278" indent="0">
              <a:buNone/>
              <a:defRPr sz="1444"/>
            </a:lvl7pPr>
            <a:lvl8pPr marL="4622658" indent="0">
              <a:buNone/>
              <a:defRPr sz="1444"/>
            </a:lvl8pPr>
            <a:lvl9pPr marL="5283037" indent="0">
              <a:buNone/>
              <a:defRPr sz="1444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E0E9E63-0900-4350-B2BF-4FCA829967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7BF4AF-4C3B-4795-981D-CFC74D2DE876}" type="datetimeFigureOut">
              <a:rPr kumimoji="1" lang="ja-JP" altLang="en-US" smtClean="0"/>
              <a:t>2021/7/19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D81D2F9D-0227-4613-9AF8-E2D8012D77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1A0556A9-0EC9-46B3-BFB4-A131F2A186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B15780-568A-4431-BE5A-48199640673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827511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69ACA70-9BBF-4B7D-A529-01099632D4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CB86F418-A81E-433F-9B95-23AFB080DC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CC94668-896C-4EFF-8AAE-B369EC5FAA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7BF4AF-4C3B-4795-981D-CFC74D2DE876}" type="datetimeFigureOut">
              <a:rPr kumimoji="1" lang="ja-JP" altLang="en-US" smtClean="0"/>
              <a:t>2021/7/19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21E7A00-6B85-4712-A9B9-1885499764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DD096C9-C3E0-4C73-956E-88C94CBB6A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B15780-568A-4431-BE5A-48199640673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598445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76C87553-A35B-4DE4-8761-7E8B624BF1A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4907756" y="527403"/>
            <a:ext cx="1478756" cy="8394877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BFF80781-8747-4B41-ADEC-8D30F6C98D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71487" y="527403"/>
            <a:ext cx="4350544" cy="8394877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C775EB2-8BAF-484F-AF8D-F9C8FE9494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7BF4AF-4C3B-4795-981D-CFC74D2DE876}" type="datetimeFigureOut">
              <a:rPr kumimoji="1" lang="ja-JP" altLang="en-US" smtClean="0"/>
              <a:t>2021/7/19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512B2A9-9634-4A84-BF6D-36296A54FA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C1E5294-7AF7-4A05-8F11-A6904D8BBA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B15780-568A-4431-BE5A-48199640673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935938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7BF4AF-4C3B-4795-981D-CFC74D2DE876}" type="datetimeFigureOut">
              <a:rPr kumimoji="1" lang="ja-JP" altLang="en-US" smtClean="0"/>
              <a:t>2021/7/19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B15780-568A-4431-BE5A-48199640673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379230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7BF4AF-4C3B-4795-981D-CFC74D2DE876}" type="datetimeFigureOut">
              <a:rPr kumimoji="1" lang="ja-JP" altLang="en-US" smtClean="0"/>
              <a:t>2021/7/19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B15780-568A-4431-BE5A-48199640673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2243308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7BF4AF-4C3B-4795-981D-CFC74D2DE876}" type="datetimeFigureOut">
              <a:rPr kumimoji="1" lang="ja-JP" altLang="en-US" smtClean="0"/>
              <a:t>2021/7/19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B15780-568A-4431-BE5A-48199640673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363924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7BF4AF-4C3B-4795-981D-CFC74D2DE876}" type="datetimeFigureOut">
              <a:rPr kumimoji="1" lang="ja-JP" altLang="en-US" smtClean="0"/>
              <a:t>2021/7/19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B15780-568A-4431-BE5A-48199640673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836957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7BF4AF-4C3B-4795-981D-CFC74D2DE876}" type="datetimeFigureOut">
              <a:rPr kumimoji="1" lang="ja-JP" altLang="en-US" smtClean="0"/>
              <a:t>2021/7/19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B15780-568A-4431-BE5A-48199640673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019283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7BF4AF-4C3B-4795-981D-CFC74D2DE876}" type="datetimeFigureOut">
              <a:rPr kumimoji="1" lang="ja-JP" altLang="en-US" smtClean="0"/>
              <a:t>2021/7/19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B15780-568A-4431-BE5A-48199640673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9459812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7BF4AF-4C3B-4795-981D-CFC74D2DE876}" type="datetimeFigureOut">
              <a:rPr kumimoji="1" lang="ja-JP" altLang="en-US" smtClean="0"/>
              <a:t>2021/7/19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B15780-568A-4431-BE5A-48199640673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478533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7BF4AF-4C3B-4795-981D-CFC74D2DE876}" type="datetimeFigureOut">
              <a:rPr kumimoji="1" lang="ja-JP" altLang="en-US" smtClean="0"/>
              <a:t>2021/7/19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B15780-568A-4431-BE5A-48199640673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7981853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7BF4AF-4C3B-4795-981D-CFC74D2DE876}" type="datetimeFigureOut">
              <a:rPr kumimoji="1" lang="ja-JP" altLang="en-US" smtClean="0"/>
              <a:t>2021/7/19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B15780-568A-4431-BE5A-48199640673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1723894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7BF4AF-4C3B-4795-981D-CFC74D2DE876}" type="datetimeFigureOut">
              <a:rPr kumimoji="1" lang="ja-JP" altLang="en-US" smtClean="0"/>
              <a:t>2021/7/19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B15780-568A-4431-BE5A-48199640673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8598562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7BF4AF-4C3B-4795-981D-CFC74D2DE876}" type="datetimeFigureOut">
              <a:rPr kumimoji="1" lang="ja-JP" altLang="en-US" smtClean="0"/>
              <a:t>2021/7/19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B15780-568A-4431-BE5A-48199640673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227840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D2CF7B92-352B-436B-BE70-2B4AE643EA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8" y="527404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1B17A37D-CFFB-4233-B3FF-480E174216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BF5AB6C-1BEB-4E13-930C-94C8B642703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7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7BF4AF-4C3B-4795-981D-CFC74D2DE876}" type="datetimeFigureOut">
              <a:rPr kumimoji="1" lang="ja-JP" altLang="en-US" smtClean="0"/>
              <a:t>2021/7/19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594A2AE-4C49-4ACF-876A-F693DA6FFF2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7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04F5861-48BD-45AB-A405-753225EF80C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7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B15780-568A-4431-BE5A-48199640673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766890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</p:sldLayoutIdLst>
  <p:txStyles>
    <p:titleStyle>
      <a:lvl1pPr algn="l" defTabSz="1320759" rtl="0" eaLnBrk="1" latinLnBrk="0" hangingPunct="1">
        <a:lnSpc>
          <a:spcPct val="90000"/>
        </a:lnSpc>
        <a:spcBef>
          <a:spcPct val="0"/>
        </a:spcBef>
        <a:buNone/>
        <a:defRPr kumimoji="1" sz="635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30190" indent="-330190" algn="l" defTabSz="1320759" rtl="0" eaLnBrk="1" latinLnBrk="0" hangingPunct="1">
        <a:lnSpc>
          <a:spcPct val="90000"/>
        </a:lnSpc>
        <a:spcBef>
          <a:spcPts val="1444"/>
        </a:spcBef>
        <a:buFont typeface="Arial" panose="020B0604020202020204" pitchFamily="34" charset="0"/>
        <a:buChar char="•"/>
        <a:defRPr kumimoji="1" sz="4044" kern="1200">
          <a:solidFill>
            <a:schemeClr val="tx1"/>
          </a:solidFill>
          <a:latin typeface="+mn-lt"/>
          <a:ea typeface="+mn-ea"/>
          <a:cs typeface="+mn-cs"/>
        </a:defRPr>
      </a:lvl1pPr>
      <a:lvl2pPr marL="990570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kumimoji="1" sz="3467" kern="1200">
          <a:solidFill>
            <a:schemeClr val="tx1"/>
          </a:solidFill>
          <a:latin typeface="+mn-lt"/>
          <a:ea typeface="+mn-ea"/>
          <a:cs typeface="+mn-cs"/>
        </a:defRPr>
      </a:lvl2pPr>
      <a:lvl3pPr marL="1650949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kumimoji="1" sz="2889" kern="1200">
          <a:solidFill>
            <a:schemeClr val="tx1"/>
          </a:solidFill>
          <a:latin typeface="+mn-lt"/>
          <a:ea typeface="+mn-ea"/>
          <a:cs typeface="+mn-cs"/>
        </a:defRPr>
      </a:lvl3pPr>
      <a:lvl4pPr marL="2311329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971709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632088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4292468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952848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5613227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1320759" rtl="0" eaLnBrk="1" latinLnBrk="0" hangingPunct="1"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60380" algn="l" defTabSz="1320759" rtl="0" eaLnBrk="1" latinLnBrk="0" hangingPunct="1"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320759" algn="l" defTabSz="1320759" rtl="0" eaLnBrk="1" latinLnBrk="0" hangingPunct="1"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981139" algn="l" defTabSz="1320759" rtl="0" eaLnBrk="1" latinLnBrk="0" hangingPunct="1"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41519" algn="l" defTabSz="1320759" rtl="0" eaLnBrk="1" latinLnBrk="0" hangingPunct="1"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301898" algn="l" defTabSz="1320759" rtl="0" eaLnBrk="1" latinLnBrk="0" hangingPunct="1"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278" algn="l" defTabSz="1320759" rtl="0" eaLnBrk="1" latinLnBrk="0" hangingPunct="1"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622658" algn="l" defTabSz="1320759" rtl="0" eaLnBrk="1" latinLnBrk="0" hangingPunct="1"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5283037" algn="l" defTabSz="1320759" rtl="0" eaLnBrk="1" latinLnBrk="0" hangingPunct="1"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7BF4AF-4C3B-4795-981D-CFC74D2DE876}" type="datetimeFigureOut">
              <a:rPr kumimoji="1" lang="ja-JP" altLang="en-US" smtClean="0"/>
              <a:t>2021/7/19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B15780-568A-4431-BE5A-48199640673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22581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 3">
            <a:extLst>
              <a:ext uri="{FF2B5EF4-FFF2-40B4-BE49-F238E27FC236}">
                <a16:creationId xmlns:a16="http://schemas.microsoft.com/office/drawing/2014/main" id="{666526A1-FBC8-4EF5-976C-FB689675E55A}"/>
              </a:ext>
            </a:extLst>
          </p:cNvPr>
          <p:cNvGraphicFramePr>
            <a:graphicFrameLocks noGrp="1"/>
          </p:cNvGraphicFramePr>
          <p:nvPr/>
        </p:nvGraphicFramePr>
        <p:xfrm>
          <a:off x="309378" y="1707579"/>
          <a:ext cx="5785505" cy="805814"/>
        </p:xfrm>
        <a:graphic>
          <a:graphicData uri="http://schemas.openxmlformats.org/drawingml/2006/table">
            <a:tbl>
              <a:tblPr/>
              <a:tblGrid>
                <a:gridCol w="1444625">
                  <a:extLst>
                    <a:ext uri="{9D8B030D-6E8A-4147-A177-3AD203B41FA5}">
                      <a16:colId xmlns:a16="http://schemas.microsoft.com/office/drawing/2014/main" val="3131499652"/>
                    </a:ext>
                  </a:extLst>
                </a:gridCol>
                <a:gridCol w="1396190">
                  <a:extLst>
                    <a:ext uri="{9D8B030D-6E8A-4147-A177-3AD203B41FA5}">
                      <a16:colId xmlns:a16="http://schemas.microsoft.com/office/drawing/2014/main" val="1839387401"/>
                    </a:ext>
                  </a:extLst>
                </a:gridCol>
                <a:gridCol w="1472345">
                  <a:extLst>
                    <a:ext uri="{9D8B030D-6E8A-4147-A177-3AD203B41FA5}">
                      <a16:colId xmlns:a16="http://schemas.microsoft.com/office/drawing/2014/main" val="520057376"/>
                    </a:ext>
                  </a:extLst>
                </a:gridCol>
                <a:gridCol w="1472345">
                  <a:extLst>
                    <a:ext uri="{9D8B030D-6E8A-4147-A177-3AD203B41FA5}">
                      <a16:colId xmlns:a16="http://schemas.microsoft.com/office/drawing/2014/main" val="279003019"/>
                    </a:ext>
                  </a:extLst>
                </a:gridCol>
              </a:tblGrid>
              <a:tr h="329564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Group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Average (SD)</a:t>
                      </a:r>
                    </a:p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0-6 Difference of GP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Average (SD)</a:t>
                      </a:r>
                    </a:p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6-12 Difference of GP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Average (SD)</a:t>
                      </a:r>
                    </a:p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0-12 Difference of GP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83762717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Preoperative CMAP &lt; 3.5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1.8 (5.9)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3.8 (2.0)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6.7 (8.5)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79257389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marL="0" marR="0" lvl="0" indent="0" algn="l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Preoperative CMAP </a:t>
                      </a:r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≧</a:t>
                      </a:r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3.5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1.6 (3.8)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3.9 (2.3)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2.7 (3.8)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243467987"/>
                  </a:ext>
                </a:extLst>
              </a:tr>
            </a:tbl>
          </a:graphicData>
        </a:graphic>
      </p:graphicFrame>
      <p:graphicFrame>
        <p:nvGraphicFramePr>
          <p:cNvPr id="5" name="表 4">
            <a:extLst>
              <a:ext uri="{FF2B5EF4-FFF2-40B4-BE49-F238E27FC236}">
                <a16:creationId xmlns:a16="http://schemas.microsoft.com/office/drawing/2014/main" id="{C8E9CA7C-E8CE-49B4-91F6-D475E171DA9C}"/>
              </a:ext>
            </a:extLst>
          </p:cNvPr>
          <p:cNvGraphicFramePr>
            <a:graphicFrameLocks noGrp="1"/>
          </p:cNvGraphicFramePr>
          <p:nvPr/>
        </p:nvGraphicFramePr>
        <p:xfrm>
          <a:off x="309379" y="2649807"/>
          <a:ext cx="5810906" cy="903042"/>
        </p:xfrm>
        <a:graphic>
          <a:graphicData uri="http://schemas.openxmlformats.org/drawingml/2006/table">
            <a:tbl>
              <a:tblPr/>
              <a:tblGrid>
                <a:gridCol w="1470026">
                  <a:extLst>
                    <a:ext uri="{9D8B030D-6E8A-4147-A177-3AD203B41FA5}">
                      <a16:colId xmlns:a16="http://schemas.microsoft.com/office/drawing/2014/main" val="616369425"/>
                    </a:ext>
                  </a:extLst>
                </a:gridCol>
                <a:gridCol w="1396190">
                  <a:extLst>
                    <a:ext uri="{9D8B030D-6E8A-4147-A177-3AD203B41FA5}">
                      <a16:colId xmlns:a16="http://schemas.microsoft.com/office/drawing/2014/main" val="602065470"/>
                    </a:ext>
                  </a:extLst>
                </a:gridCol>
                <a:gridCol w="1472345">
                  <a:extLst>
                    <a:ext uri="{9D8B030D-6E8A-4147-A177-3AD203B41FA5}">
                      <a16:colId xmlns:a16="http://schemas.microsoft.com/office/drawing/2014/main" val="1220642007"/>
                    </a:ext>
                  </a:extLst>
                </a:gridCol>
                <a:gridCol w="1472345">
                  <a:extLst>
                    <a:ext uri="{9D8B030D-6E8A-4147-A177-3AD203B41FA5}">
                      <a16:colId xmlns:a16="http://schemas.microsoft.com/office/drawing/2014/main" val="1022298259"/>
                    </a:ext>
                  </a:extLst>
                </a:gridCol>
              </a:tblGrid>
              <a:tr h="489584"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Group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Average (SD)</a:t>
                      </a:r>
                    </a:p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0-6 Difference of DASH score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Average (SD)</a:t>
                      </a:r>
                    </a:p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6-12 Difference of DASH score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Average (SD)</a:t>
                      </a:r>
                    </a:p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0-12 Difference of DASH score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04248042"/>
                  </a:ext>
                </a:extLst>
              </a:tr>
              <a:tr h="206729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Preoperative CMAP &lt; 3.5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12.2 (16.1)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13.9 (14.9)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16.6 (17.1)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255447652"/>
                  </a:ext>
                </a:extLst>
              </a:tr>
              <a:tr h="206729">
                <a:tc>
                  <a:txBody>
                    <a:bodyPr/>
                    <a:lstStyle/>
                    <a:p>
                      <a:pPr marL="0" marR="0" lvl="0" indent="0" algn="l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Preoperative CMAP </a:t>
                      </a:r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≧</a:t>
                      </a:r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3.5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8.8 (14.2)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3.1 (9.0)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4.2 (10.7)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677695268"/>
                  </a:ext>
                </a:extLst>
              </a:tr>
            </a:tbl>
          </a:graphicData>
        </a:graphic>
      </p:graphicFrame>
      <p:sp>
        <p:nvSpPr>
          <p:cNvPr id="6" name="テキスト ボックス 1">
            <a:extLst>
              <a:ext uri="{FF2B5EF4-FFF2-40B4-BE49-F238E27FC236}">
                <a16:creationId xmlns:a16="http://schemas.microsoft.com/office/drawing/2014/main" id="{40658DFE-7238-4E0E-97C4-AF996F45B75E}"/>
              </a:ext>
            </a:extLst>
          </p:cNvPr>
          <p:cNvSpPr txBox="1"/>
          <p:nvPr/>
        </p:nvSpPr>
        <p:spPr>
          <a:xfrm>
            <a:off x="190634" y="967167"/>
            <a:ext cx="5761812" cy="681992"/>
          </a:xfrm>
          <a:prstGeom prst="rect">
            <a:avLst/>
          </a:prstGeom>
          <a:solidFill>
            <a:schemeClr val="lt1"/>
          </a:solidFill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Table 1.</a:t>
            </a:r>
          </a:p>
          <a:p>
            <a:r>
              <a:rPr lang="en-US" altLang="ja-JP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Comparison of average difference of grip strength and DASH between two groups divided by the lower limit of preoperative CMAP amplitudes. </a:t>
            </a:r>
          </a:p>
        </p:txBody>
      </p:sp>
      <p:sp>
        <p:nvSpPr>
          <p:cNvPr id="8" name="テキスト ボックス 2">
            <a:extLst>
              <a:ext uri="{FF2B5EF4-FFF2-40B4-BE49-F238E27FC236}">
                <a16:creationId xmlns:a16="http://schemas.microsoft.com/office/drawing/2014/main" id="{087A5378-5344-4DA2-A2FE-E6B8980F742D}"/>
              </a:ext>
            </a:extLst>
          </p:cNvPr>
          <p:cNvSpPr txBox="1"/>
          <p:nvPr/>
        </p:nvSpPr>
        <p:spPr>
          <a:xfrm>
            <a:off x="190634" y="3805005"/>
            <a:ext cx="2855594" cy="275590"/>
          </a:xfrm>
          <a:prstGeom prst="rect">
            <a:avLst/>
          </a:prstGeom>
          <a:solidFill>
            <a:schemeClr val="lt1"/>
          </a:solidFill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050" dirty="0"/>
              <a:t>* </a:t>
            </a:r>
            <a:r>
              <a:rPr lang="en-US" altLang="ja-JP" sz="1050" i="1" dirty="0">
                <a:latin typeface="Times" panose="02020603050405020304" pitchFamily="18" charset="0"/>
                <a:cs typeface="Times" panose="02020603050405020304" pitchFamily="18" charset="0"/>
              </a:rPr>
              <a:t>P</a:t>
            </a:r>
            <a:r>
              <a:rPr lang="en-US" altLang="ja-JP" sz="1050" dirty="0">
                <a:latin typeface="Times" panose="02020603050405020304" pitchFamily="18" charset="0"/>
                <a:cs typeface="Times" panose="02020603050405020304" pitchFamily="18" charset="0"/>
              </a:rPr>
              <a:t>&lt;0.05,**</a:t>
            </a:r>
            <a:r>
              <a:rPr lang="en-US" altLang="ja-JP" sz="1050" i="1" dirty="0">
                <a:latin typeface="Times" panose="02020603050405020304" pitchFamily="18" charset="0"/>
                <a:cs typeface="Times" panose="02020603050405020304" pitchFamily="18" charset="0"/>
              </a:rPr>
              <a:t>P</a:t>
            </a:r>
            <a:r>
              <a:rPr lang="en-US" altLang="ja-JP" sz="1050" dirty="0">
                <a:latin typeface="Times" panose="02020603050405020304" pitchFamily="18" charset="0"/>
                <a:cs typeface="Times" panose="02020603050405020304" pitchFamily="18" charset="0"/>
              </a:rPr>
              <a:t>&lt;0.01; </a:t>
            </a:r>
            <a:r>
              <a:rPr lang="en-US" altLang="ja-JP" sz="1050" dirty="0">
                <a:solidFill>
                  <a:srgbClr val="2021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Mann–Whitney </a:t>
            </a:r>
            <a:r>
              <a:rPr lang="en-US" altLang="ja-JP" sz="1050" b="1" dirty="0">
                <a:solidFill>
                  <a:srgbClr val="2021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altLang="ja-JP" sz="1050" dirty="0">
                <a:solidFill>
                  <a:srgbClr val="2021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test</a:t>
            </a:r>
            <a:endParaRPr lang="ja-JP" altLang="en-US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ja-JP" sz="1050" dirty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79197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 3">
            <a:extLst>
              <a:ext uri="{FF2B5EF4-FFF2-40B4-BE49-F238E27FC236}">
                <a16:creationId xmlns:a16="http://schemas.microsoft.com/office/drawing/2014/main" id="{666526A1-FBC8-4EF5-976C-FB689675E55A}"/>
              </a:ext>
            </a:extLst>
          </p:cNvPr>
          <p:cNvGraphicFramePr>
            <a:graphicFrameLocks noGrp="1"/>
          </p:cNvGraphicFramePr>
          <p:nvPr/>
        </p:nvGraphicFramePr>
        <p:xfrm>
          <a:off x="309379" y="1707579"/>
          <a:ext cx="5837894" cy="805815"/>
        </p:xfrm>
        <a:graphic>
          <a:graphicData uri="http://schemas.openxmlformats.org/drawingml/2006/table">
            <a:tbl>
              <a:tblPr/>
              <a:tblGrid>
                <a:gridCol w="1497014">
                  <a:extLst>
                    <a:ext uri="{9D8B030D-6E8A-4147-A177-3AD203B41FA5}">
                      <a16:colId xmlns:a16="http://schemas.microsoft.com/office/drawing/2014/main" val="3131499652"/>
                    </a:ext>
                  </a:extLst>
                </a:gridCol>
                <a:gridCol w="1396190">
                  <a:extLst>
                    <a:ext uri="{9D8B030D-6E8A-4147-A177-3AD203B41FA5}">
                      <a16:colId xmlns:a16="http://schemas.microsoft.com/office/drawing/2014/main" val="1839387401"/>
                    </a:ext>
                  </a:extLst>
                </a:gridCol>
                <a:gridCol w="1472345">
                  <a:extLst>
                    <a:ext uri="{9D8B030D-6E8A-4147-A177-3AD203B41FA5}">
                      <a16:colId xmlns:a16="http://schemas.microsoft.com/office/drawing/2014/main" val="520057376"/>
                    </a:ext>
                  </a:extLst>
                </a:gridCol>
                <a:gridCol w="1472345">
                  <a:extLst>
                    <a:ext uri="{9D8B030D-6E8A-4147-A177-3AD203B41FA5}">
                      <a16:colId xmlns:a16="http://schemas.microsoft.com/office/drawing/2014/main" val="279003019"/>
                    </a:ext>
                  </a:extLst>
                </a:gridCol>
              </a:tblGrid>
              <a:tr h="329564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Group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Average (SD)</a:t>
                      </a:r>
                    </a:p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0-6 Difference of GP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Average (SD)</a:t>
                      </a:r>
                    </a:p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6-12 Difference of GP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Average (SD)</a:t>
                      </a:r>
                    </a:p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0-12 Difference of GP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83762717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Postoperative CMAP &lt; 3.5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-0.1 (3.2)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3.5 (1.1)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4.0 (3.7)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79257389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marL="0" marR="0" lvl="0" indent="0" algn="l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Postoperative CMAP </a:t>
                      </a:r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≧</a:t>
                      </a:r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3.5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3.0 (5.1)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5.3 (2.4)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6.8 (10.8)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243467987"/>
                  </a:ext>
                </a:extLst>
              </a:tr>
            </a:tbl>
          </a:graphicData>
        </a:graphic>
      </p:graphicFrame>
      <p:graphicFrame>
        <p:nvGraphicFramePr>
          <p:cNvPr id="5" name="表 4">
            <a:extLst>
              <a:ext uri="{FF2B5EF4-FFF2-40B4-BE49-F238E27FC236}">
                <a16:creationId xmlns:a16="http://schemas.microsoft.com/office/drawing/2014/main" id="{C8E9CA7C-E8CE-49B4-91F6-D475E171DA9C}"/>
              </a:ext>
            </a:extLst>
          </p:cNvPr>
          <p:cNvGraphicFramePr>
            <a:graphicFrameLocks noGrp="1"/>
          </p:cNvGraphicFramePr>
          <p:nvPr/>
        </p:nvGraphicFramePr>
        <p:xfrm>
          <a:off x="309379" y="2649807"/>
          <a:ext cx="5863293" cy="903042"/>
        </p:xfrm>
        <a:graphic>
          <a:graphicData uri="http://schemas.openxmlformats.org/drawingml/2006/table">
            <a:tbl>
              <a:tblPr/>
              <a:tblGrid>
                <a:gridCol w="1522413">
                  <a:extLst>
                    <a:ext uri="{9D8B030D-6E8A-4147-A177-3AD203B41FA5}">
                      <a16:colId xmlns:a16="http://schemas.microsoft.com/office/drawing/2014/main" val="616369425"/>
                    </a:ext>
                  </a:extLst>
                </a:gridCol>
                <a:gridCol w="1396190">
                  <a:extLst>
                    <a:ext uri="{9D8B030D-6E8A-4147-A177-3AD203B41FA5}">
                      <a16:colId xmlns:a16="http://schemas.microsoft.com/office/drawing/2014/main" val="602065470"/>
                    </a:ext>
                  </a:extLst>
                </a:gridCol>
                <a:gridCol w="1472345">
                  <a:extLst>
                    <a:ext uri="{9D8B030D-6E8A-4147-A177-3AD203B41FA5}">
                      <a16:colId xmlns:a16="http://schemas.microsoft.com/office/drawing/2014/main" val="1220642007"/>
                    </a:ext>
                  </a:extLst>
                </a:gridCol>
                <a:gridCol w="1472345">
                  <a:extLst>
                    <a:ext uri="{9D8B030D-6E8A-4147-A177-3AD203B41FA5}">
                      <a16:colId xmlns:a16="http://schemas.microsoft.com/office/drawing/2014/main" val="1022298259"/>
                    </a:ext>
                  </a:extLst>
                </a:gridCol>
              </a:tblGrid>
              <a:tr h="489584"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Group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Average (SD)</a:t>
                      </a:r>
                    </a:p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0-6 Difference of DASH score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Average (SD)</a:t>
                      </a:r>
                    </a:p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6-12 Difference of DASH score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Average (SD)</a:t>
                      </a:r>
                    </a:p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0-12 Difference of DASH score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04248042"/>
                  </a:ext>
                </a:extLst>
              </a:tr>
              <a:tr h="206729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Postoperative CMAP &lt; 3.5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5.9 (11.6)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16.7 (17.7)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7.6 (6.0)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255447652"/>
                  </a:ext>
                </a:extLst>
              </a:tr>
              <a:tr h="206729">
                <a:tc>
                  <a:txBody>
                    <a:bodyPr/>
                    <a:lstStyle/>
                    <a:p>
                      <a:pPr marL="0" marR="0" lvl="0" indent="0" algn="l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Postoperative CMAP </a:t>
                      </a:r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≧</a:t>
                      </a:r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3.5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19.0 (18.0)</a:t>
                      </a:r>
                      <a:endParaRPr lang="en-US" altLang="ja-JP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4.9 (10.5)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7.9 (21.1)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677695268"/>
                  </a:ext>
                </a:extLst>
              </a:tr>
            </a:tbl>
          </a:graphicData>
        </a:graphic>
      </p:graphicFrame>
      <p:sp>
        <p:nvSpPr>
          <p:cNvPr id="6" name="テキスト ボックス 1">
            <a:extLst>
              <a:ext uri="{FF2B5EF4-FFF2-40B4-BE49-F238E27FC236}">
                <a16:creationId xmlns:a16="http://schemas.microsoft.com/office/drawing/2014/main" id="{40658DFE-7238-4E0E-97C4-AF996F45B75E}"/>
              </a:ext>
            </a:extLst>
          </p:cNvPr>
          <p:cNvSpPr txBox="1"/>
          <p:nvPr/>
        </p:nvSpPr>
        <p:spPr>
          <a:xfrm>
            <a:off x="190634" y="967167"/>
            <a:ext cx="5761812" cy="681992"/>
          </a:xfrm>
          <a:prstGeom prst="rect">
            <a:avLst/>
          </a:prstGeom>
          <a:solidFill>
            <a:schemeClr val="lt1"/>
          </a:solidFill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Table 2.</a:t>
            </a:r>
          </a:p>
          <a:p>
            <a:r>
              <a:rPr lang="en-US" altLang="ja-JP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Comparison of average difference of grip strength and DASH between  two groups divided by the lower limit of 6 months postoperative CMAP amplitudes</a:t>
            </a:r>
          </a:p>
        </p:txBody>
      </p:sp>
      <p:sp>
        <p:nvSpPr>
          <p:cNvPr id="8" name="テキスト ボックス 2">
            <a:extLst>
              <a:ext uri="{FF2B5EF4-FFF2-40B4-BE49-F238E27FC236}">
                <a16:creationId xmlns:a16="http://schemas.microsoft.com/office/drawing/2014/main" id="{087A5378-5344-4DA2-A2FE-E6B8980F742D}"/>
              </a:ext>
            </a:extLst>
          </p:cNvPr>
          <p:cNvSpPr txBox="1"/>
          <p:nvPr/>
        </p:nvSpPr>
        <p:spPr>
          <a:xfrm>
            <a:off x="190634" y="3805005"/>
            <a:ext cx="2855594" cy="275590"/>
          </a:xfrm>
          <a:prstGeom prst="rect">
            <a:avLst/>
          </a:prstGeom>
          <a:solidFill>
            <a:schemeClr val="lt1"/>
          </a:solidFill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050" dirty="0"/>
              <a:t>* </a:t>
            </a:r>
            <a:r>
              <a:rPr lang="en-US" altLang="ja-JP" sz="1050" i="1" dirty="0">
                <a:latin typeface="Times" panose="02020603050405020304" pitchFamily="18" charset="0"/>
                <a:cs typeface="Times" panose="02020603050405020304" pitchFamily="18" charset="0"/>
              </a:rPr>
              <a:t>P</a:t>
            </a:r>
            <a:r>
              <a:rPr lang="en-US" altLang="ja-JP" sz="1050" dirty="0">
                <a:latin typeface="Times" panose="02020603050405020304" pitchFamily="18" charset="0"/>
                <a:cs typeface="Times" panose="02020603050405020304" pitchFamily="18" charset="0"/>
              </a:rPr>
              <a:t>&lt;0.05,**</a:t>
            </a:r>
            <a:r>
              <a:rPr lang="en-US" altLang="ja-JP" sz="1050" i="1" dirty="0">
                <a:latin typeface="Times" panose="02020603050405020304" pitchFamily="18" charset="0"/>
                <a:cs typeface="Times" panose="02020603050405020304" pitchFamily="18" charset="0"/>
              </a:rPr>
              <a:t>P</a:t>
            </a:r>
            <a:r>
              <a:rPr lang="en-US" altLang="ja-JP" sz="1050" dirty="0">
                <a:latin typeface="Times" panose="02020603050405020304" pitchFamily="18" charset="0"/>
                <a:cs typeface="Times" panose="02020603050405020304" pitchFamily="18" charset="0"/>
              </a:rPr>
              <a:t>&lt;0.01; </a:t>
            </a:r>
            <a:r>
              <a:rPr lang="en-US" altLang="ja-JP" sz="1050" dirty="0">
                <a:solidFill>
                  <a:srgbClr val="2021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Mann–Whitney </a:t>
            </a:r>
            <a:r>
              <a:rPr lang="en-US" altLang="ja-JP" sz="1050" b="1" dirty="0">
                <a:solidFill>
                  <a:srgbClr val="2021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altLang="ja-JP" sz="1050" dirty="0">
                <a:solidFill>
                  <a:srgbClr val="2021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test</a:t>
            </a:r>
            <a:endParaRPr lang="ja-JP" altLang="en-US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ja-JP" sz="1050" dirty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9879439"/>
      </p:ext>
    </p:extLst>
  </p:cSld>
  <p:clrMapOvr>
    <a:masterClrMapping/>
  </p:clrMapOvr>
</p:sld>
</file>

<file path=ppt/theme/theme1.xml><?xml version="1.0" encoding="utf-8"?>
<a:theme xmlns:a="http://schemas.openxmlformats.org/drawingml/2006/main" name="デザインの設定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デザインの設定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</TotalTime>
  <Words>316</Words>
  <Application>Microsoft Office PowerPoint</Application>
  <PresentationFormat>A4 210 x 297 mm</PresentationFormat>
  <Paragraphs>66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2</vt:i4>
      </vt:variant>
    </vt:vector>
  </HeadingPairs>
  <TitlesOfParts>
    <vt:vector size="11" baseType="lpstr">
      <vt:lpstr>游ゴシック</vt:lpstr>
      <vt:lpstr>游ゴシック Light</vt:lpstr>
      <vt:lpstr>Arial</vt:lpstr>
      <vt:lpstr>Calibri</vt:lpstr>
      <vt:lpstr>Calibri Light</vt:lpstr>
      <vt:lpstr>Times</vt:lpstr>
      <vt:lpstr>Times New Roman</vt:lpstr>
      <vt:lpstr>デザインの設定</vt:lpstr>
      <vt:lpstr>1_デザインの設定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伊勢 真人</dc:creator>
  <cp:lastModifiedBy>伊勢 真人</cp:lastModifiedBy>
  <cp:revision>1</cp:revision>
  <dcterms:created xsi:type="dcterms:W3CDTF">2021-07-19T10:50:45Z</dcterms:created>
  <dcterms:modified xsi:type="dcterms:W3CDTF">2021-07-19T10:51:52Z</dcterms:modified>
</cp:coreProperties>
</file>