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57" r:id="rId3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/>
    <p:restoredTop sz="94690"/>
  </p:normalViewPr>
  <p:slideViewPr>
    <p:cSldViewPr snapToGrid="0" snapToObjects="1">
      <p:cViewPr varScale="1">
        <p:scale>
          <a:sx n="71" d="100"/>
          <a:sy n="71" d="100"/>
        </p:scale>
        <p:origin x="176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1ACDAC-92EB-604B-94B7-03C0DD388D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46C2700D-8D38-8747-9BD0-E55738D082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165F99-5E08-D54F-A23F-A9D221E8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3F4F1B3-48D7-B84A-8E68-7AFEC3437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4D6288E-2ACA-504C-AF19-71F96B035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210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8D5529D-61EE-F045-9474-A4BBED72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7A2B42-E59D-CA44-9C9F-D935999F98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5F0826F-63F0-EB45-AE15-FBDF02C9B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B6A2610-E727-734C-A0D0-58CE26CD1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1F6DF6-5936-A84D-A282-24F72E86C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212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BE66B1-40E6-8A41-A5CE-41B52033F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BD86E16-E704-CC43-BF32-1753D77FF6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2536B5F-33B6-C045-AC0C-DC006BD1E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53B53FF-8909-7344-BA13-A02E8302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1AC169C-FE56-AE4D-8F45-F6D125C5D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833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677A668-D298-2644-BAD5-F23C713CC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AA732A5-1AF3-C943-9783-CD8B8064B2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BF47FB1-1103-3941-93DE-060D0E046C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2C53EFF-A1BE-4B41-9136-6A64C1B2C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5B8961C-11E2-7144-A486-2F36A2AC0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1EBB70-1833-A247-AF82-15373529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010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1DA517-04F6-3740-ABB9-5D2A99A1A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FEA301-0508-9948-B0D7-F7C4493B18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844D49-8C74-C848-8D08-EC93A6CDE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EED5674-95BC-7B41-B3BC-BB6A500171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A2E0FA2-1D24-314A-884F-A7973F896F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87806A3-B456-4D45-8D79-F221BF7C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F65C320-24BB-0D4A-8855-9A426C47A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B76C9A4-6714-A549-9C67-DDE3402C6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369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EB1AA4-199F-0242-8461-E6A6EAD52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A33E9E1-E324-FD45-A048-8D38CD0E1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7DB861E-5F73-274A-B120-8D3D1DC02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FB45F4C-BA3D-6B46-B734-E9BF02DD0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174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7D406FE-5DF0-0749-8144-99D8B8F30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1849735-C2C1-E246-930F-6C8636986C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92D26B0-E82E-3446-B1AF-26BF43E8F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7240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71E94E-86BD-B545-AEDD-0ABEC8CA2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130910-8A47-CD45-876B-CA551E9547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EB04BD4-E959-554B-B541-FEC02D45AB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25C8E6E-710D-0048-9129-C641D0757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9EBCA5-C759-3B42-9311-DD2A6A0E7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4DDD932-415F-D54E-8AC8-9FAB99DA2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9792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52C8C5-25C4-414F-9E75-DD1EF8132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41F409FC-4CDA-AF4C-AFE7-1EDEEC75D3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2C0C978-0D4A-2442-9944-9EA5FEBF8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4A126C-67F6-1D47-9562-968C4EAF5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F90E808-52C9-C847-82E1-61D6FBD85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D53C2A0-2893-B140-AE68-88BF4618B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0012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79D16E-A205-EA43-9E53-2D2D2F983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4A6C2DF-6CC8-E045-AC78-75DCD87F74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B1ACDB3-5B73-2046-B0B9-6F82E3096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E80C89-C0CD-734B-B491-8FF14FB0C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F7CE239-4D82-074D-8C00-F026FFED4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7597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2DBDE94-7016-E941-9A3C-581328DB98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E10B92-2331-FF49-AB73-2C4542B5E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8161FB6-7046-4442-979E-BCB87ECEA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7D7E4D4-59CD-3047-B7D4-F807DDF55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1AA7D7A-0A70-E14C-A061-856FCDA2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5085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CD124E5-4AA8-184E-B96F-8676B271F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C0A0FA9-DBEA-964A-B8C4-0F8DF4E21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C95931-EC6C-3A41-9E3D-56D54EDAB4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83586-204E-FC44-8A87-749AD5057286}" type="datetimeFigureOut">
              <a:rPr kumimoji="1" lang="ja-JP" altLang="en-US" smtClean="0"/>
              <a:t>2021/1/5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6C34FF-5DBA-3D4A-9E2B-F7EF9EBBF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F18994-8BAD-7C49-BD45-A637199D7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AB412E-F7A2-134F-BD77-2341F402A3B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36348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___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317DD130-F3DA-9041-99A1-747E347868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7771"/>
            <a:ext cx="9144000" cy="715962"/>
          </a:xfrm>
        </p:spPr>
        <p:txBody>
          <a:bodyPr/>
          <a:lstStyle/>
          <a:p>
            <a:r>
              <a:rPr kumimoji="1" lang="en-US" altLang="ja-JP" dirty="0"/>
              <a:t>Patients Demographics</a:t>
            </a:r>
            <a:endParaRPr kumimoji="1" lang="ja-JP" altLang="en-US"/>
          </a:p>
        </p:txBody>
      </p:sp>
      <p:graphicFrame>
        <p:nvGraphicFramePr>
          <p:cNvPr id="5" name="オブジェクト 4">
            <a:extLst>
              <a:ext uri="{FF2B5EF4-FFF2-40B4-BE49-F238E27FC236}">
                <a16:creationId xmlns:a16="http://schemas.microsoft.com/office/drawing/2014/main" id="{B5B7036A-8436-E649-A6D5-4D3C941D069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454533"/>
              </p:ext>
            </p:extLst>
          </p:nvPr>
        </p:nvGraphicFramePr>
        <p:xfrm>
          <a:off x="848560" y="1432528"/>
          <a:ext cx="10476000" cy="39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シート" r:id="rId3" imgW="8712200" imgH="3314700" progId="Excel.Sheet.12">
                  <p:embed/>
                </p:oleObj>
              </mc:Choice>
              <mc:Fallback>
                <p:oleObj name="シート" r:id="rId3" imgW="8712200" imgH="3314700" progId="Excel.Sheet.12">
                  <p:embed/>
                  <p:pic>
                    <p:nvPicPr>
                      <p:cNvPr id="12" name="オブジェクト 11">
                        <a:extLst>
                          <a:ext uri="{FF2B5EF4-FFF2-40B4-BE49-F238E27FC236}">
                            <a16:creationId xmlns:a16="http://schemas.microsoft.com/office/drawing/2014/main" id="{458BED96-FD3D-AF46-9F6D-F0E25889B2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8560" y="1432528"/>
                        <a:ext cx="10476000" cy="3985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1065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オブジェクト 1">
            <a:extLst>
              <a:ext uri="{FF2B5EF4-FFF2-40B4-BE49-F238E27FC236}">
                <a16:creationId xmlns:a16="http://schemas.microsoft.com/office/drawing/2014/main" id="{9F03D8A4-E793-CA43-8142-CA980A3BAC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434487"/>
              </p:ext>
            </p:extLst>
          </p:nvPr>
        </p:nvGraphicFramePr>
        <p:xfrm>
          <a:off x="858000" y="842688"/>
          <a:ext cx="10476000" cy="4902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" name="シート" r:id="rId3" imgW="8712200" imgH="4076700" progId="Excel.Sheet.12">
                  <p:embed/>
                </p:oleObj>
              </mc:Choice>
              <mc:Fallback>
                <p:oleObj name="シート" r:id="rId3" imgW="8712200" imgH="40767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58000" y="842688"/>
                        <a:ext cx="10476000" cy="49020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083183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2</Words>
  <Application>Microsoft Macintosh PowerPoint</Application>
  <PresentationFormat>ワイド画面</PresentationFormat>
  <Paragraphs>1</Paragraphs>
  <Slides>2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Office テーマ</vt:lpstr>
      <vt:lpstr>Microsoft Excel ワークシート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Fujita Naruhito</dc:creator>
  <cp:lastModifiedBy>Fujita Naruhito</cp:lastModifiedBy>
  <cp:revision>5</cp:revision>
  <dcterms:created xsi:type="dcterms:W3CDTF">2020-12-30T14:32:57Z</dcterms:created>
  <dcterms:modified xsi:type="dcterms:W3CDTF">2021-01-05T07:50:59Z</dcterms:modified>
</cp:coreProperties>
</file>