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B2A628-B7CD-C947-9400-EBECCC1A8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30C945-1B99-714B-913B-F8D9C33C3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3D8B18-02B9-5D4C-B1C2-DF4B2C72B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3BF00A-6810-0B48-B193-81221D68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2C83AA-9370-FB47-87D2-9B6C3ECC4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87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10BAA2-CD48-F74C-9EE0-C5549B665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B42E55-A038-6242-8CAD-2CD6D169A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7D9826-C032-4A4A-BD44-67428A761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3F1257-92BA-7442-90DF-49A941C1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FC90F4-CD4A-554A-B73E-CB96C8BE8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543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C87F9E-0185-AF42-ABE0-96D613DA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DBA2C0-09E4-4342-BFDE-5B0D2AC96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84B2FC-EEAE-BD40-B590-DA88F64A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BCDAA7-9BCD-7B47-A1C0-EE9284416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83BEDF-ADD2-8B4A-A5D4-6A47D619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91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D4CA9-DCA0-F040-A18B-BEAF5599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3840B2-83A3-B64D-9A88-C63B6F11E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8719C9B-42B8-C549-9BED-13F9FA781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C0E45B-B3AD-0344-A356-D47CF3EF9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65B749-E576-4B48-B3D9-327410F70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AA158D-B571-2E46-A738-4DC8ECD1C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49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E9EA0A-6BC9-7B4C-8FC3-8EA0303D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00E8CE-4F69-A24E-BA18-CB389FF5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8D9DA7-8546-5948-94F9-940CF5725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4508478-7B0F-8542-A82D-8B90DEFB5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E66F9B-852D-1C4B-93C2-9473E2BF8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FB9B23-5C9B-CA4D-8A84-05D794AB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9E7605C-3023-534D-B7E9-EFF7BDFD7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1B17413-4DFC-A649-AD99-BA234C51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38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421936-2D3C-F64B-9A96-49F739A5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1B10CF2-C5A5-2747-B18F-18A8CBA6F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31F9047-E1E5-D14A-A603-C59F5F99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6FD69D-5CD9-4F45-9C3A-DA6DC49AB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85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B3426AD-9E0F-E94F-9EF6-770B94613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EC2A12-10DD-AF48-80CC-D0CD9F41C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E63EBB-C7B1-814D-8A78-BA7ACC6C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68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48B2FB-2B9A-C744-873C-B6E892608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F65717-B762-B544-8447-B27511D0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7E235C7-D501-AC43-8B2A-704685150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2CDB7A-6BA5-AB43-9ABE-C2107B9D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71937A-799C-594C-93F5-6E051D4AD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E02FAE-5EAB-474D-822D-340F46CC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52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F0D43-F552-3640-AB9D-93FF30C33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E179A14-3ED1-0D49-90A8-A3D1220AF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707F07E-5CAF-A14B-A405-FAC8208F6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21257B-F868-2A4C-AC56-0B3FBCAB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F6A800-C076-B74C-9D91-0C7DE53D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B4AA96-43B3-424D-9CC9-4A10C472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39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65D209-F63A-9744-8616-8F1AA69C8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B78CD72-9A8C-CB4D-A57E-B3813E5DE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CE1558-8499-474D-852F-7CBC0BBA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FB3E4B-B3F5-0245-B94E-7EDEABFC3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5D9BD0-0730-9944-856F-738962A6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159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C197E4-9EC9-E842-9E07-A7B2DD8F06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4101F3-F37C-684E-ADAB-E68001CA1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D8A7FE-43C7-A242-B9FF-B78B8D5F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09034-FAA5-984D-8614-6B6A589F4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E53A13-5999-D845-BFE4-803747BA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35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47F38FC-CC7A-EF45-91EB-EB864C567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7274A1-15A6-6344-A6C1-4F68F234A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E90590-FEEA-7047-BC36-D96E939B0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322B5-A5D3-1647-B8B3-F73C4BE273B9}" type="datetimeFigureOut">
              <a:rPr kumimoji="1" lang="ja-JP" altLang="en-US" smtClean="0"/>
              <a:t>2020/12/30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804578-E29E-EB47-95D9-4B557903A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F16DDF-D7B6-2A42-95E2-DB9F889F2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6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B1C64714-465F-254D-A6F6-99BE0A4B17CA}"/>
              </a:ext>
            </a:extLst>
          </p:cNvPr>
          <p:cNvGrpSpPr/>
          <p:nvPr/>
        </p:nvGrpSpPr>
        <p:grpSpPr>
          <a:xfrm>
            <a:off x="408666" y="2200167"/>
            <a:ext cx="5397500" cy="3467100"/>
            <a:chOff x="421023" y="1866534"/>
            <a:chExt cx="5397500" cy="3467100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56842A9D-981A-DA40-96AE-F89BB478F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023" y="1866534"/>
              <a:ext cx="5397500" cy="3467100"/>
            </a:xfrm>
            <a:prstGeom prst="rect">
              <a:avLst/>
            </a:prstGeom>
          </p:spPr>
        </p:pic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A6FB611F-629A-D24F-95E8-0190C86B4669}"/>
                </a:ext>
              </a:extLst>
            </p:cNvPr>
            <p:cNvSpPr/>
            <p:nvPr/>
          </p:nvSpPr>
          <p:spPr>
            <a:xfrm>
              <a:off x="421023" y="2638269"/>
              <a:ext cx="283515" cy="1199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F9ADC72E-3316-724F-90D0-D83D6863FB5D}"/>
                </a:ext>
              </a:extLst>
            </p:cNvPr>
            <p:cNvSpPr/>
            <p:nvPr/>
          </p:nvSpPr>
          <p:spPr>
            <a:xfrm rot="5400000">
              <a:off x="3277815" y="4344284"/>
              <a:ext cx="283515" cy="1199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C4F60CB-49D4-EA42-9398-0F8D2AE5A836}"/>
              </a:ext>
            </a:extLst>
          </p:cNvPr>
          <p:cNvSpPr txBox="1"/>
          <p:nvPr/>
        </p:nvSpPr>
        <p:spPr>
          <a:xfrm>
            <a:off x="2509966" y="2365057"/>
            <a:ext cx="1674581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/>
              <a:t>＊</a:t>
            </a:r>
            <a:r>
              <a:rPr kumimoji="1" lang="en-US" altLang="ja-JP" sz="2000" dirty="0"/>
              <a:t> p&lt;0.05</a:t>
            </a:r>
            <a:endParaRPr kumimoji="1" lang="ja-JP" altLang="en-US" sz="20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D67D059-B6D3-BE4D-8426-9DE9AA9C23A3}"/>
              </a:ext>
            </a:extLst>
          </p:cNvPr>
          <p:cNvSpPr txBox="1"/>
          <p:nvPr/>
        </p:nvSpPr>
        <p:spPr>
          <a:xfrm>
            <a:off x="696098" y="808868"/>
            <a:ext cx="10799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Comparison of the radiograph and CT values between </a:t>
            </a:r>
            <a:r>
              <a:rPr lang="en-US" altLang="ja-JP" sz="2400" dirty="0"/>
              <a:t>TK1-12 and TK2-12, and TK1-5 and TK2-5</a:t>
            </a:r>
            <a:endParaRPr kumimoji="1" lang="ja-JP" altLang="en-US" sz="2400"/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0BCE8640-5A6C-4C4B-AF66-4D6C141B89A0}"/>
              </a:ext>
            </a:extLst>
          </p:cNvPr>
          <p:cNvGrpSpPr/>
          <p:nvPr/>
        </p:nvGrpSpPr>
        <p:grpSpPr>
          <a:xfrm>
            <a:off x="5988187" y="2200167"/>
            <a:ext cx="5397500" cy="3467100"/>
            <a:chOff x="6000544" y="1866534"/>
            <a:chExt cx="5397500" cy="3467100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6DEFD171-C25F-CF43-858D-86FDCABA4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0544" y="1866534"/>
              <a:ext cx="5397500" cy="3467100"/>
            </a:xfrm>
            <a:prstGeom prst="rect">
              <a:avLst/>
            </a:prstGeom>
          </p:spPr>
        </p:pic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006F927E-947E-3E4C-B16F-EC43139AB311}"/>
                </a:ext>
              </a:extLst>
            </p:cNvPr>
            <p:cNvSpPr/>
            <p:nvPr/>
          </p:nvSpPr>
          <p:spPr>
            <a:xfrm>
              <a:off x="6000544" y="2638269"/>
              <a:ext cx="283515" cy="1199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7E847D3B-5044-F040-9608-9B0CBC8C3EEF}"/>
                </a:ext>
              </a:extLst>
            </p:cNvPr>
            <p:cNvSpPr/>
            <p:nvPr/>
          </p:nvSpPr>
          <p:spPr>
            <a:xfrm rot="5400000">
              <a:off x="8902311" y="4236490"/>
              <a:ext cx="283515" cy="1199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BF4C15-7E01-A74A-B914-7D5D7E86C1FE}"/>
              </a:ext>
            </a:extLst>
          </p:cNvPr>
          <p:cNvSpPr txBox="1"/>
          <p:nvPr/>
        </p:nvSpPr>
        <p:spPr>
          <a:xfrm>
            <a:off x="1883687" y="5329873"/>
            <a:ext cx="1228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(4.4±3.1) </a:t>
            </a:r>
            <a:endParaRPr kumimoji="1" lang="ja-JP" alt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63E461D-4A45-6D46-8DA3-C4D462092A20}"/>
              </a:ext>
            </a:extLst>
          </p:cNvPr>
          <p:cNvSpPr txBox="1"/>
          <p:nvPr/>
        </p:nvSpPr>
        <p:spPr>
          <a:xfrm>
            <a:off x="3927359" y="5328713"/>
            <a:ext cx="1228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(6.6±4.6)</a:t>
            </a:r>
            <a:endParaRPr kumimoji="1" lang="ja-JP" alt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470DC0-13EF-C544-B2D3-776192800AA5}"/>
              </a:ext>
            </a:extLst>
          </p:cNvPr>
          <p:cNvSpPr txBox="1"/>
          <p:nvPr/>
        </p:nvSpPr>
        <p:spPr>
          <a:xfrm>
            <a:off x="7441996" y="5323009"/>
            <a:ext cx="1228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(4.1±2.6)</a:t>
            </a:r>
            <a:endParaRPr kumimoji="1" lang="ja-JP" alt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D1B1C38-8B59-164A-A313-665191A3895E}"/>
              </a:ext>
            </a:extLst>
          </p:cNvPr>
          <p:cNvSpPr txBox="1"/>
          <p:nvPr/>
        </p:nvSpPr>
        <p:spPr>
          <a:xfrm>
            <a:off x="9509954" y="5323009"/>
            <a:ext cx="1228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(5.0±4.4)</a:t>
            </a:r>
            <a:endParaRPr kumimoji="1" lang="ja-JP" alt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6BB2A07-1BFF-EB4C-B025-64E6890E6A1A}"/>
              </a:ext>
            </a:extLst>
          </p:cNvPr>
          <p:cNvSpPr txBox="1"/>
          <p:nvPr/>
        </p:nvSpPr>
        <p:spPr>
          <a:xfrm>
            <a:off x="877329" y="6227569"/>
            <a:ext cx="11170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latin typeface="+mj-lt"/>
              </a:rPr>
              <a:t>Statistically significant difference was found in between TK1-12 and TK2-12.</a:t>
            </a:r>
            <a:endParaRPr kumimoji="1" lang="ja-JP" altLang="en-US" sz="24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626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43</Words>
  <Application>Microsoft Macintosh PowerPoint</Application>
  <PresentationFormat>ワイド画面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sdc2</dc:title>
  <dc:creator>Fujita Naruhito</dc:creator>
  <cp:lastModifiedBy>Fujita Naruhito</cp:lastModifiedBy>
  <cp:revision>5</cp:revision>
  <dcterms:created xsi:type="dcterms:W3CDTF">2020-11-15T07:20:54Z</dcterms:created>
  <dcterms:modified xsi:type="dcterms:W3CDTF">2020-12-30T14:34:23Z</dcterms:modified>
</cp:coreProperties>
</file>