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99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8"/>
    <p:restoredTop sz="94690"/>
  </p:normalViewPr>
  <p:slideViewPr>
    <p:cSldViewPr snapToGrid="0" snapToObjects="1">
      <p:cViewPr varScale="1">
        <p:scale>
          <a:sx n="99" d="100"/>
          <a:sy n="99" d="100"/>
        </p:scale>
        <p:origin x="52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DB2A628-B7CD-C947-9400-EBECCC1A8FD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D430C945-1B99-714B-913B-F8D9C33C338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43D8B18-02B9-5D4C-B1C2-DF4B2C72BB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322B5-A5D3-1647-B8B3-F73C4BE273B9}" type="datetimeFigureOut">
              <a:rPr kumimoji="1" lang="ja-JP" altLang="en-US" smtClean="0"/>
              <a:t>2020/12/28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33BF00A-6810-0B48-B193-81221D6863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02C83AA-9370-FB47-87D2-9B6C3ECC49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85566-B66A-E148-A9B0-B0862897689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228790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810BAA2-CD48-F74C-9EE0-C5549B665B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13B42E55-A038-6242-8CAD-2CD6D169A5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47D9826-C032-4A4A-BD44-67428A7614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322B5-A5D3-1647-B8B3-F73C4BE273B9}" type="datetimeFigureOut">
              <a:rPr kumimoji="1" lang="ja-JP" altLang="en-US" smtClean="0"/>
              <a:t>2020/12/28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83F1257-92BA-7442-90DF-49A941C16F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0FC90F4-CD4A-554A-B73E-CB96C8BE8C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85566-B66A-E148-A9B0-B0862897689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765430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EC87F9E-0185-AF42-ABE0-96D613DAE5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56DBA2C0-09E4-4342-BFDE-5B0D2AC96B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884B2FC-EEAE-BD40-B590-DA88F64A18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322B5-A5D3-1647-B8B3-F73C4BE273B9}" type="datetimeFigureOut">
              <a:rPr kumimoji="1" lang="ja-JP" altLang="en-US" smtClean="0"/>
              <a:t>2020/12/28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5BCDAA7-9BCD-7B47-A1C0-EE9284416C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F83BEDF-ADD2-8B4A-A5D4-6A47D619AB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85566-B66A-E148-A9B0-B0862897689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489153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60D4CA9-DCA0-F040-A18B-BEAF559988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A3840B2-83A3-B64D-9A88-C63B6F11E3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78719C9B-42B8-C549-9BED-13F9FA781F8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AFC0E45B-B3AD-0344-A356-D47CF3EF98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322B5-A5D3-1647-B8B3-F73C4BE273B9}" type="datetimeFigureOut">
              <a:rPr kumimoji="1" lang="ja-JP" altLang="en-US" smtClean="0"/>
              <a:t>2020/12/28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3365B749-E576-4B48-B3D9-327410F70B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8AA158D-B571-2E46-A738-4DC8ECD1CD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85566-B66A-E148-A9B0-B0862897689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124985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8E9EA0A-6BC9-7B4C-8FC3-8EA0303D82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A700E8CE-4F69-A24E-BA18-CB389FF5FF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5E8D9DA7-8546-5948-94F9-940CF57254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64508478-7B0F-8542-A82D-8B90DEFB5B9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C0E66F9B-852D-1C4B-93C2-9473E2BF8CB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88FB9B23-5C9B-CA4D-8A84-05D794AB04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322B5-A5D3-1647-B8B3-F73C4BE273B9}" type="datetimeFigureOut">
              <a:rPr kumimoji="1" lang="ja-JP" altLang="en-US" smtClean="0"/>
              <a:t>2020/12/28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B9E7605C-3023-534D-B7E9-EFF7BDFD72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71B17413-4DFC-A649-AD99-BA234C5177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85566-B66A-E148-A9B0-B0862897689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143811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1421936-2D3C-F64B-9A96-49F739A5CA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A1B10CF2-C5A5-2747-B18F-18A8CBA6F5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322B5-A5D3-1647-B8B3-F73C4BE273B9}" type="datetimeFigureOut">
              <a:rPr kumimoji="1" lang="ja-JP" altLang="en-US" smtClean="0"/>
              <a:t>2020/12/28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731F9047-E1E5-D14A-A603-C59F5F990A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7C6FD69D-5CD9-4F45-9C3A-DA6DC49ABD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85566-B66A-E148-A9B0-B0862897689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948563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7B3426AD-9E0F-E94F-9EF6-770B946131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322B5-A5D3-1647-B8B3-F73C4BE273B9}" type="datetimeFigureOut">
              <a:rPr kumimoji="1" lang="ja-JP" altLang="en-US" smtClean="0"/>
              <a:t>2020/12/28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6FEC2A12-10DD-AF48-80CC-D0CD9F41C7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93E63EBB-C7B1-814D-8A78-BA7ACC6CFC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85566-B66A-E148-A9B0-B0862897689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306864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748B2FB-2B9A-C744-873C-B6E892608D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1AF65717-B762-B544-8447-B27511D0D8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F7E235C7-D501-AC43-8B2A-704685150E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B62CDB7A-6BA5-AB43-9ABE-C2107B9DE1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322B5-A5D3-1647-B8B3-F73C4BE273B9}" type="datetimeFigureOut">
              <a:rPr kumimoji="1" lang="ja-JP" altLang="en-US" smtClean="0"/>
              <a:t>2020/12/28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1671937A-799C-594C-93F5-6E051D4AD1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A2E02FAE-5EAB-474D-822D-340F46CCF7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85566-B66A-E148-A9B0-B0862897689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495277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83F0D43-F552-3640-AB9D-93FF30C335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6E179A14-3ED1-0D49-90A8-A3D1220AF35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E707F07E-5CAF-A14B-A405-FAC8208F6F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221257B-F868-2A4C-AC56-0B3FBCABF5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322B5-A5D3-1647-B8B3-F73C4BE273B9}" type="datetimeFigureOut">
              <a:rPr kumimoji="1" lang="ja-JP" altLang="en-US" smtClean="0"/>
              <a:t>2020/12/28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DF6A800-C076-B74C-9D91-0C7DE53D76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DB4AA96-43B3-424D-9CC9-4A10C47276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85566-B66A-E148-A9B0-B0862897689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753967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965D209-F63A-9744-8616-8F1AA69C80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6B78CD72-9A8C-CB4D-A57E-B3813E5DE4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8CE1558-8499-474D-852F-7CBC0BBA8F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322B5-A5D3-1647-B8B3-F73C4BE273B9}" type="datetimeFigureOut">
              <a:rPr kumimoji="1" lang="ja-JP" altLang="en-US" smtClean="0"/>
              <a:t>2020/12/28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9FB3E4B-B3F5-0245-B94E-7EDEABFC3F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F5D9BD0-0730-9944-856F-738962A66A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85566-B66A-E148-A9B0-B0862897689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361592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4FC197E4-9EC9-E842-9E07-A7B2DD8F069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E74101F3-F37C-684E-ADAB-E68001CA19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BD8A7FE-43C7-A242-B9FF-B78B8D5FC8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322B5-A5D3-1647-B8B3-F73C4BE273B9}" type="datetimeFigureOut">
              <a:rPr kumimoji="1" lang="ja-JP" altLang="en-US" smtClean="0"/>
              <a:t>2020/12/28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2909034-FAA5-984D-8614-6B6A589F42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FE53A13-5999-D845-BFE4-803747BA4F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85566-B66A-E148-A9B0-B0862897689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933515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D47F38FC-CC7A-EF45-91EB-EB864C5677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CA7274A1-15A6-6344-A6C1-4F68F234A6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3E90590-FEEA-7047-BC36-D96E939B0B8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D322B5-A5D3-1647-B8B3-F73C4BE273B9}" type="datetimeFigureOut">
              <a:rPr kumimoji="1" lang="ja-JP" altLang="en-US" smtClean="0"/>
              <a:t>2020/12/28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B804578-E29E-EB47-95D9-4B557903AD6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0F16DDF-D7B6-2A42-95E2-DB9F889F21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985566-B66A-E148-A9B0-B0862897689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95635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コンテンツ プレースホルダー 4" descr="写真, 探す, 女性, 暗い が含まれている画像&#10;&#10;自動的に生成された説明">
            <a:extLst>
              <a:ext uri="{FF2B5EF4-FFF2-40B4-BE49-F238E27FC236}">
                <a16:creationId xmlns:a16="http://schemas.microsoft.com/office/drawing/2014/main" id="{894B7376-7E47-F046-BF5C-CCA4EC7F2D1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5725" t="20708" r="42285" b="58364"/>
          <a:stretch/>
        </p:blipFill>
        <p:spPr>
          <a:xfrm>
            <a:off x="746234" y="1086898"/>
            <a:ext cx="4307473" cy="4977118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8985DF3A-A074-9642-86B5-00AB105E2231}"/>
              </a:ext>
            </a:extLst>
          </p:cNvPr>
          <p:cNvSpPr txBox="1"/>
          <p:nvPr/>
        </p:nvSpPr>
        <p:spPr>
          <a:xfrm>
            <a:off x="1151373" y="3558227"/>
            <a:ext cx="6469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dirty="0">
                <a:solidFill>
                  <a:schemeClr val="bg1"/>
                </a:solidFill>
                <a:latin typeface="Helvetica" pitchFamily="2" charset="0"/>
              </a:rPr>
              <a:t>C7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BCFD7D82-FE6A-874B-9C0E-B2BCFD4C84DB}"/>
              </a:ext>
            </a:extLst>
          </p:cNvPr>
          <p:cNvSpPr txBox="1"/>
          <p:nvPr/>
        </p:nvSpPr>
        <p:spPr>
          <a:xfrm>
            <a:off x="1151373" y="4198906"/>
            <a:ext cx="6469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dirty="0">
                <a:solidFill>
                  <a:schemeClr val="bg1"/>
                </a:solidFill>
                <a:latin typeface="Helvetica" pitchFamily="2" charset="0"/>
              </a:rPr>
              <a:t>T1</a:t>
            </a:r>
          </a:p>
        </p:txBody>
      </p:sp>
      <p:cxnSp>
        <p:nvCxnSpPr>
          <p:cNvPr id="11" name="直線コネクタ 10">
            <a:extLst>
              <a:ext uri="{FF2B5EF4-FFF2-40B4-BE49-F238E27FC236}">
                <a16:creationId xmlns:a16="http://schemas.microsoft.com/office/drawing/2014/main" id="{C6748C6A-1890-454A-BA10-975DD27D25C1}"/>
              </a:ext>
            </a:extLst>
          </p:cNvPr>
          <p:cNvCxnSpPr>
            <a:cxnSpLocks/>
          </p:cNvCxnSpPr>
          <p:nvPr/>
        </p:nvCxnSpPr>
        <p:spPr>
          <a:xfrm>
            <a:off x="1687654" y="3789059"/>
            <a:ext cx="808383" cy="0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線コネクタ 13">
            <a:extLst>
              <a:ext uri="{FF2B5EF4-FFF2-40B4-BE49-F238E27FC236}">
                <a16:creationId xmlns:a16="http://schemas.microsoft.com/office/drawing/2014/main" id="{962509B8-E47B-FC41-848A-FE2E323A6202}"/>
              </a:ext>
            </a:extLst>
          </p:cNvPr>
          <p:cNvCxnSpPr>
            <a:cxnSpLocks/>
          </p:cNvCxnSpPr>
          <p:nvPr/>
        </p:nvCxnSpPr>
        <p:spPr>
          <a:xfrm flipV="1">
            <a:off x="1687654" y="4198906"/>
            <a:ext cx="999772" cy="179014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D227C426-8129-4F47-B7B5-44A96283DD63}"/>
              </a:ext>
            </a:extLst>
          </p:cNvPr>
          <p:cNvSpPr txBox="1"/>
          <p:nvPr/>
        </p:nvSpPr>
        <p:spPr>
          <a:xfrm>
            <a:off x="5589988" y="2727221"/>
            <a:ext cx="6053958" cy="170251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ja-JP" sz="2400" dirty="0"/>
              <a:t>The T1 </a:t>
            </a:r>
            <a:r>
              <a:rPr lang="en-US" altLang="ja-JP" sz="2400"/>
              <a:t>upper endplate </a:t>
            </a:r>
            <a:r>
              <a:rPr lang="en-US" altLang="ja-JP" sz="2400" dirty="0"/>
              <a:t>is recognizable, but the T1 </a:t>
            </a:r>
            <a:r>
              <a:rPr lang="en-US" altLang="ja-JP" sz="2400"/>
              <a:t>lower endplate </a:t>
            </a:r>
            <a:r>
              <a:rPr lang="en-US" altLang="ja-JP" sz="2400" dirty="0"/>
              <a:t>and T2 </a:t>
            </a:r>
            <a:r>
              <a:rPr lang="en-US" altLang="ja-JP" sz="2400"/>
              <a:t>upper endplate </a:t>
            </a:r>
            <a:r>
              <a:rPr lang="en-US" altLang="ja-JP" sz="2400" dirty="0"/>
              <a:t>are difficult to distinguish. </a:t>
            </a:r>
            <a:endParaRPr kumimoji="1" lang="ja-JP" altLang="en-US" sz="2400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7FD3FCCC-1992-164B-A797-9B14D07A7639}"/>
              </a:ext>
            </a:extLst>
          </p:cNvPr>
          <p:cNvSpPr txBox="1"/>
          <p:nvPr/>
        </p:nvSpPr>
        <p:spPr>
          <a:xfrm>
            <a:off x="5351594" y="1086898"/>
            <a:ext cx="68404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dirty="0"/>
              <a:t>X-ray lateral view of cervical thoracic junction.</a:t>
            </a:r>
            <a:endParaRPr kumimoji="1" lang="ja-JP" altLang="en-US" sz="2400"/>
          </a:p>
        </p:txBody>
      </p:sp>
    </p:spTree>
    <p:extLst>
      <p:ext uri="{BB962C8B-B14F-4D97-AF65-F5344CB8AC3E}">
        <p14:creationId xmlns:p14="http://schemas.microsoft.com/office/powerpoint/2010/main" val="37338584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31</Words>
  <Application>Microsoft Macintosh PowerPoint</Application>
  <PresentationFormat>ワイド画面</PresentationFormat>
  <Paragraphs>4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游ゴシック Light</vt:lpstr>
      <vt:lpstr>Arial</vt:lpstr>
      <vt:lpstr>Helvetica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sdc2</dc:title>
  <dc:creator>Fujita Naruhito</dc:creator>
  <cp:lastModifiedBy>Fujita Naruhito</cp:lastModifiedBy>
  <cp:revision>5</cp:revision>
  <dcterms:created xsi:type="dcterms:W3CDTF">2020-11-15T07:20:54Z</dcterms:created>
  <dcterms:modified xsi:type="dcterms:W3CDTF">2020-12-28T01:50:50Z</dcterms:modified>
</cp:coreProperties>
</file>