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98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0" autoAdjust="0"/>
    <p:restoredTop sz="94802" autoAdjust="0"/>
  </p:normalViewPr>
  <p:slideViewPr>
    <p:cSldViewPr showGuides="1">
      <p:cViewPr varScale="1">
        <p:scale>
          <a:sx n="79" d="100"/>
          <a:sy n="79" d="100"/>
        </p:scale>
        <p:origin x="81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/>
          <a:lstStyle>
            <a:lvl1pPr algn="r">
              <a:defRPr sz="1200"/>
            </a:lvl1pPr>
          </a:lstStyle>
          <a:p>
            <a:fld id="{4D1F9508-B769-4A1D-B939-647FF991F20A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6" tIns="46077" rIns="92156" bIns="4607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2156" tIns="46077" rIns="92156" bIns="4607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 anchor="b"/>
          <a:lstStyle>
            <a:lvl1pPr algn="r">
              <a:defRPr sz="1200"/>
            </a:lvl1pPr>
          </a:lstStyle>
          <a:p>
            <a:fld id="{3CFF81F6-3BFF-4EAC-BECC-B8C17530C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892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92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39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1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81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0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52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31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11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307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88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82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446B7-FF7E-489D-BF26-D5B58734B6DD}" type="datetimeFigureOut">
              <a:rPr kumimoji="1" lang="ja-JP" altLang="en-US" smtClean="0"/>
              <a:t>2017/11/24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00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1187624" y="5229200"/>
            <a:ext cx="6618383" cy="375729"/>
            <a:chOff x="-2240843" y="5339308"/>
            <a:chExt cx="6618383" cy="375729"/>
          </a:xfrm>
        </p:grpSpPr>
        <p:cxnSp>
          <p:nvCxnSpPr>
            <p:cNvPr id="5" name="直線コネクタ 4"/>
            <p:cNvCxnSpPr/>
            <p:nvPr/>
          </p:nvCxnSpPr>
          <p:spPr>
            <a:xfrm>
              <a:off x="908592" y="5526430"/>
              <a:ext cx="36004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テキスト ボックス 5"/>
            <p:cNvSpPr txBox="1"/>
            <p:nvPr/>
          </p:nvSpPr>
          <p:spPr>
            <a:xfrm>
              <a:off x="1283845" y="5341764"/>
              <a:ext cx="10061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Pre-op</a:t>
              </a:r>
              <a:endPara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-2240843" y="5523974"/>
              <a:ext cx="360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テキスト ボックス 7"/>
            <p:cNvSpPr txBox="1"/>
            <p:nvPr/>
          </p:nvSpPr>
          <p:spPr>
            <a:xfrm>
              <a:off x="-1865590" y="5339308"/>
              <a:ext cx="20629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Healthy control</a:t>
              </a:r>
            </a:p>
          </p:txBody>
        </p:sp>
        <p:cxnSp>
          <p:nvCxnSpPr>
            <p:cNvPr id="9" name="直線コネクタ 8"/>
            <p:cNvCxnSpPr/>
            <p:nvPr/>
          </p:nvCxnSpPr>
          <p:spPr>
            <a:xfrm>
              <a:off x="2877364" y="5530371"/>
              <a:ext cx="36004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9"/>
            <p:cNvSpPr txBox="1"/>
            <p:nvPr/>
          </p:nvSpPr>
          <p:spPr>
            <a:xfrm>
              <a:off x="3252617" y="5345705"/>
              <a:ext cx="11249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Post-op</a:t>
              </a:r>
              <a:endPara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435187" y="1268760"/>
            <a:ext cx="39199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200" b="1" dirty="0" smtClean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a) Pre-op AICS rank B+C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910962" y="1268760"/>
            <a:ext cx="34871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200" b="1" dirty="0" smtClean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b) Pre-op AICS rank C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2204" y="60354"/>
            <a:ext cx="4830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aseline="30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Additional </a:t>
            </a:r>
            <a:r>
              <a:rPr lang="en-US" altLang="ja-JP" sz="2800" baseline="30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Fig.1</a:t>
            </a:r>
            <a:endParaRPr kumimoji="1" lang="ja-JP" altLang="en-US" sz="28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75" y="1787906"/>
            <a:ext cx="4145417" cy="3240000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87906"/>
            <a:ext cx="4122827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6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9092</TotalTime>
  <Words>18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shinya kikuchi</dc:creator>
  <cp:lastModifiedBy>片山佳代子</cp:lastModifiedBy>
  <cp:revision>2351</cp:revision>
  <cp:lastPrinted>2017-02-10T02:53:28Z</cp:lastPrinted>
  <dcterms:created xsi:type="dcterms:W3CDTF">2012-10-30T06:13:03Z</dcterms:created>
  <dcterms:modified xsi:type="dcterms:W3CDTF">2017-11-24T07:10:37Z</dcterms:modified>
</cp:coreProperties>
</file>