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91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0" autoAdjust="0"/>
    <p:restoredTop sz="94660"/>
  </p:normalViewPr>
  <p:slideViewPr>
    <p:cSldViewPr showGuides="1">
      <p:cViewPr varScale="1">
        <p:scale>
          <a:sx n="74" d="100"/>
          <a:sy n="74" d="100"/>
        </p:scale>
        <p:origin x="955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1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/>
          <a:lstStyle>
            <a:lvl1pPr algn="r">
              <a:defRPr sz="1200"/>
            </a:lvl1pPr>
          </a:lstStyle>
          <a:p>
            <a:fld id="{4D1F9508-B769-4A1D-B939-647FF991F20A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6" tIns="46077" rIns="92156" bIns="4607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87"/>
            <a:ext cx="5445760" cy="4472702"/>
          </a:xfrm>
          <a:prstGeom prst="rect">
            <a:avLst/>
          </a:prstGeom>
        </p:spPr>
        <p:txBody>
          <a:bodyPr vert="horz" lIns="92156" tIns="46077" rIns="92156" bIns="4607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 anchor="b"/>
          <a:lstStyle>
            <a:lvl1pPr algn="r">
              <a:defRPr sz="1200"/>
            </a:lvl1pPr>
          </a:lstStyle>
          <a:p>
            <a:fld id="{3CFF81F6-3BFF-4EAC-BECC-B8C17530C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892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929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399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13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81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0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152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311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111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307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883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82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00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2845931" y="5676684"/>
            <a:ext cx="35365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Spearman rank correlation </a:t>
            </a:r>
            <a:r>
              <a:rPr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coefficient</a:t>
            </a:r>
          </a:p>
          <a:p>
            <a:pPr algn="ctr"/>
            <a:r>
              <a:rPr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 = -0.083 (-0.333~0.178), p = 0.52 </a:t>
            </a: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2204" y="60354"/>
            <a:ext cx="4830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aseline="30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Additional</a:t>
            </a:r>
            <a:r>
              <a:rPr lang="ja-JP" altLang="en-US" sz="2800" baseline="30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en-US" altLang="ja-JP" sz="2800" baseline="30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Fig.2</a:t>
            </a:r>
            <a:endParaRPr kumimoji="1" lang="ja-JP" altLang="en-US" sz="28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2" name="オブジェクト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986065"/>
              </p:ext>
            </p:extLst>
          </p:nvPr>
        </p:nvGraphicFramePr>
        <p:xfrm>
          <a:off x="1837623" y="873256"/>
          <a:ext cx="5326665" cy="48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Prism 6" r:id="rId3" imgW="3805194" imgH="3471525" progId="Prism6.Document">
                  <p:embed/>
                </p:oleObj>
              </mc:Choice>
              <mc:Fallback>
                <p:oleObj name="Prism 6" r:id="rId3" imgW="3805194" imgH="3471525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7623" y="873256"/>
                        <a:ext cx="5326665" cy="48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911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9092</TotalTime>
  <Words>16</Words>
  <Application>Microsoft Office PowerPoint</Application>
  <PresentationFormat>画面に合わせる (4:3)</PresentationFormat>
  <Paragraphs>3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Ｐゴシック</vt:lpstr>
      <vt:lpstr>Arial</vt:lpstr>
      <vt:lpstr>Calibri</vt:lpstr>
      <vt:lpstr>Office ​​テーマ</vt:lpstr>
      <vt:lpstr>Prism 6</vt:lpstr>
      <vt:lpstr>PowerPoint プレゼンテーション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shinya kikuchi</dc:creator>
  <cp:lastModifiedBy>片山佳代子</cp:lastModifiedBy>
  <cp:revision>2353</cp:revision>
  <cp:lastPrinted>2017-02-10T02:53:28Z</cp:lastPrinted>
  <dcterms:created xsi:type="dcterms:W3CDTF">2012-10-30T06:13:03Z</dcterms:created>
  <dcterms:modified xsi:type="dcterms:W3CDTF">2017-11-27T04:28:48Z</dcterms:modified>
</cp:coreProperties>
</file>