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499" r:id="rId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0" autoAdjust="0"/>
    <p:restoredTop sz="94660"/>
  </p:normalViewPr>
  <p:slideViewPr>
    <p:cSldViewPr showGuides="1">
      <p:cViewPr varScale="1">
        <p:scale>
          <a:sx n="74" d="100"/>
          <a:sy n="74" d="100"/>
        </p:scale>
        <p:origin x="955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786" cy="496967"/>
          </a:xfrm>
          <a:prstGeom prst="rect">
            <a:avLst/>
          </a:prstGeom>
        </p:spPr>
        <p:txBody>
          <a:bodyPr vert="horz" lIns="92156" tIns="46077" rIns="92156" bIns="4607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1"/>
            <a:ext cx="2949786" cy="496967"/>
          </a:xfrm>
          <a:prstGeom prst="rect">
            <a:avLst/>
          </a:prstGeom>
        </p:spPr>
        <p:txBody>
          <a:bodyPr vert="horz" lIns="92156" tIns="46077" rIns="92156" bIns="46077" rtlCol="0"/>
          <a:lstStyle>
            <a:lvl1pPr algn="r">
              <a:defRPr sz="1200"/>
            </a:lvl1pPr>
          </a:lstStyle>
          <a:p>
            <a:fld id="{4D1F9508-B769-4A1D-B939-647FF991F20A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7205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56" tIns="46077" rIns="92156" bIns="4607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21187"/>
            <a:ext cx="5445760" cy="4472702"/>
          </a:xfrm>
          <a:prstGeom prst="rect">
            <a:avLst/>
          </a:prstGeom>
        </p:spPr>
        <p:txBody>
          <a:bodyPr vert="horz" lIns="92156" tIns="46077" rIns="92156" bIns="46077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6" cy="496967"/>
          </a:xfrm>
          <a:prstGeom prst="rect">
            <a:avLst/>
          </a:prstGeom>
        </p:spPr>
        <p:txBody>
          <a:bodyPr vert="horz" lIns="92156" tIns="46077" rIns="92156" bIns="4607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6" cy="496967"/>
          </a:xfrm>
          <a:prstGeom prst="rect">
            <a:avLst/>
          </a:prstGeom>
        </p:spPr>
        <p:txBody>
          <a:bodyPr vert="horz" lIns="92156" tIns="46077" rIns="92156" bIns="46077" rtlCol="0" anchor="b"/>
          <a:lstStyle>
            <a:lvl1pPr algn="r">
              <a:defRPr sz="1200"/>
            </a:lvl1pPr>
          </a:lstStyle>
          <a:p>
            <a:fld id="{3CFF81F6-3BFF-4EAC-BECC-B8C17530C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5892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6929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399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5137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2817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203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1521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6311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0111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3071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7883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46B7-FF7E-489D-BF26-D5B58734B6DD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282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446B7-FF7E-489D-BF26-D5B58734B6DD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9407A-B204-4CB3-8B04-F3891AC9B7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0009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2204" y="60354"/>
            <a:ext cx="48301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aseline="30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Additional</a:t>
            </a:r>
            <a:r>
              <a:rPr lang="en-US" altLang="ja-JP" sz="2800" baseline="30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Fig.</a:t>
            </a:r>
            <a:r>
              <a:rPr lang="ja-JP" altLang="en-US" sz="2800" baseline="30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en-US" altLang="ja-JP" sz="2800" baseline="30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3</a:t>
            </a:r>
            <a:endParaRPr kumimoji="1" lang="ja-JP" altLang="en-US" sz="28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2579000" y="1436121"/>
            <a:ext cx="871260" cy="340950"/>
            <a:chOff x="2960770" y="943020"/>
            <a:chExt cx="871260" cy="340950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2960770" y="1175970"/>
              <a:ext cx="871260" cy="108000"/>
              <a:chOff x="4155266" y="1628800"/>
              <a:chExt cx="871260" cy="108000"/>
            </a:xfrm>
          </p:grpSpPr>
          <p:cxnSp>
            <p:nvCxnSpPr>
              <p:cNvPr id="9" name="直線コネクタ 8"/>
              <p:cNvCxnSpPr/>
              <p:nvPr/>
            </p:nvCxnSpPr>
            <p:spPr>
              <a:xfrm flipV="1">
                <a:off x="4155266" y="1628800"/>
                <a:ext cx="0" cy="108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線コネクタ 9"/>
              <p:cNvCxnSpPr/>
              <p:nvPr/>
            </p:nvCxnSpPr>
            <p:spPr>
              <a:xfrm flipV="1">
                <a:off x="5026526" y="1628800"/>
                <a:ext cx="0" cy="108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線コネクタ 10"/>
              <p:cNvCxnSpPr/>
              <p:nvPr/>
            </p:nvCxnSpPr>
            <p:spPr>
              <a:xfrm>
                <a:off x="4155266" y="1631086"/>
                <a:ext cx="87126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テキスト ボックス 7"/>
            <p:cNvSpPr txBox="1"/>
            <p:nvPr/>
          </p:nvSpPr>
          <p:spPr>
            <a:xfrm>
              <a:off x="3175510" y="943020"/>
              <a:ext cx="4796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1200" b="1" dirty="0" err="1" smtClean="0">
                  <a:latin typeface="Meiryo UI" pitchFamily="50" charset="-128"/>
                  <a:ea typeface="Meiryo UI" pitchFamily="50" charset="-128"/>
                  <a:cs typeface="Meiryo UI" pitchFamily="50" charset="-128"/>
                </a:rPr>
                <a:t>n.s</a:t>
              </a:r>
              <a:r>
                <a:rPr lang="en-US" altLang="ja-JP" sz="1200" b="1" dirty="0" smtClean="0">
                  <a:latin typeface="Meiryo UI" pitchFamily="50" charset="-128"/>
                  <a:ea typeface="Meiryo UI" pitchFamily="50" charset="-128"/>
                  <a:cs typeface="Meiryo UI" pitchFamily="50" charset="-128"/>
                </a:rPr>
                <a:t>.</a:t>
              </a:r>
            </a:p>
          </p:txBody>
        </p:sp>
      </p:grpSp>
      <p:sp>
        <p:nvSpPr>
          <p:cNvPr id="13" name="テキスト ボックス 12"/>
          <p:cNvSpPr txBox="1"/>
          <p:nvPr/>
        </p:nvSpPr>
        <p:spPr>
          <a:xfrm>
            <a:off x="3727705" y="4660635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i="1" dirty="0" smtClean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Wilcoxon signed rank test: </a:t>
            </a:r>
            <a:r>
              <a:rPr lang="en-US" altLang="ja-JP" sz="1200" i="1" dirty="0" err="1" smtClean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n.s</a:t>
            </a:r>
            <a:r>
              <a:rPr lang="en-US" altLang="ja-JP" sz="1200" i="1" dirty="0" smtClean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., not significant</a:t>
            </a:r>
          </a:p>
        </p:txBody>
      </p:sp>
      <p:graphicFrame>
        <p:nvGraphicFramePr>
          <p:cNvPr id="17" name="オブジェクト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5991067"/>
              </p:ext>
            </p:extLst>
          </p:nvPr>
        </p:nvGraphicFramePr>
        <p:xfrm>
          <a:off x="4755297" y="1417682"/>
          <a:ext cx="3152775" cy="322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8" name="Prism 6" r:id="rId3" imgW="3152988" imgH="3227701" progId="Prism6.Document">
                  <p:embed/>
                </p:oleObj>
              </mc:Choice>
              <mc:Fallback>
                <p:oleObj name="Prism 6" r:id="rId3" imgW="3152988" imgH="3227701" progId="Prism6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55297" y="1417682"/>
                        <a:ext cx="3152775" cy="3227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オブジェクト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7350539"/>
              </p:ext>
            </p:extLst>
          </p:nvPr>
        </p:nvGraphicFramePr>
        <p:xfrm>
          <a:off x="1403648" y="1484784"/>
          <a:ext cx="3152775" cy="322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9" name="Prism 6" r:id="rId5" imgW="3152988" imgH="3227701" progId="Prism6.Document">
                  <p:embed/>
                </p:oleObj>
              </mc:Choice>
              <mc:Fallback>
                <p:oleObj name="Prism 6" r:id="rId5" imgW="3152988" imgH="3227701" progId="Prism6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03648" y="1484784"/>
                        <a:ext cx="3152775" cy="3227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正方形/長方形 18"/>
          <p:cNvSpPr/>
          <p:nvPr/>
        </p:nvSpPr>
        <p:spPr>
          <a:xfrm>
            <a:off x="256041" y="5636339"/>
            <a:ext cx="86007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The </a:t>
            </a:r>
            <a:r>
              <a:rPr lang="en-US" altLang="ja-JP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recurrence cases 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after </a:t>
            </a:r>
            <a:r>
              <a:rPr lang="en-US" altLang="ja-JP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postoperative 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AICS </a:t>
            </a:r>
            <a:r>
              <a:rPr lang="en-US" altLang="ja-JP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(colorectal) measurement</a:t>
            </a:r>
          </a:p>
          <a:p>
            <a:pPr algn="ctr"/>
            <a:r>
              <a:rPr lang="en-US" altLang="ja-JP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a: pre-op rank B+C, b: pre-op rank C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テキスト ボックス 1"/>
          <p:cNvSpPr txBox="1">
            <a:spLocks noChangeArrowheads="1"/>
          </p:cNvSpPr>
          <p:nvPr/>
        </p:nvSpPr>
        <p:spPr bwMode="auto">
          <a:xfrm>
            <a:off x="1103065" y="1290246"/>
            <a:ext cx="51660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a</a:t>
            </a:r>
            <a:endParaRPr lang="ja-JP" altLang="en-US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テキスト ボックス 1"/>
          <p:cNvSpPr txBox="1">
            <a:spLocks noChangeArrowheads="1"/>
          </p:cNvSpPr>
          <p:nvPr/>
        </p:nvSpPr>
        <p:spPr bwMode="auto">
          <a:xfrm>
            <a:off x="4499992" y="1289576"/>
            <a:ext cx="51660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</a:t>
            </a:r>
            <a:endParaRPr lang="ja-JP" altLang="en-US" sz="1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912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9092</TotalTime>
  <Words>38</Words>
  <Application>Microsoft Office PowerPoint</Application>
  <PresentationFormat>画面に合わせる (4:3)</PresentationFormat>
  <Paragraphs>7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ＭＳ Ｐゴシック</vt:lpstr>
      <vt:lpstr>Arial</vt:lpstr>
      <vt:lpstr>Calibri</vt:lpstr>
      <vt:lpstr>Office ​​テーマ</vt:lpstr>
      <vt:lpstr>Prism 6</vt:lpstr>
      <vt:lpstr>PowerPoint プレゼンテーション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shinya kikuchi</dc:creator>
  <cp:lastModifiedBy>片山佳代子</cp:lastModifiedBy>
  <cp:revision>2353</cp:revision>
  <cp:lastPrinted>2017-02-10T02:53:28Z</cp:lastPrinted>
  <dcterms:created xsi:type="dcterms:W3CDTF">2012-10-30T06:13:03Z</dcterms:created>
  <dcterms:modified xsi:type="dcterms:W3CDTF">2017-11-27T04:30:08Z</dcterms:modified>
</cp:coreProperties>
</file>