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8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529F78-52DF-4ECA-9B0F-1BC30CB4C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4E26A4D-E6BB-A4D0-2804-9AEC4E991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FD4CC2-982D-8365-99FD-5413CBCCD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5F9947-833F-ECE3-F558-AF74F341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8B6C9C-17D2-12B2-15A5-0B8969103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65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AB0C71-5DE1-9BE0-9820-BCDB7C48C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4C02A9-ED71-4E3B-D233-702B89132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C545AA-48D2-81D4-86E2-477C03E0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141A84-E4B5-ECF4-04FB-080348020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C58875-8005-7812-95E6-F67C8A5EC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80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9580C7-203E-185E-F9EE-D1BBFD640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243846-BA8D-38E3-2450-ACDC8ED20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460AF5-F5DF-995B-A659-B6424A404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15E0B1-82CC-6554-C2CB-BBDDCF6FA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C45ABA-977B-3784-89E6-23FE23E1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9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EDE361-8298-6399-F05E-78F48ED4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154A53-B138-DEF7-C453-551E19DDC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B98B77-2CD8-51E3-DB91-4D3E7D4C1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B25C2D-9E05-FD88-D088-612313C14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8548DE0-623A-1417-7B0C-9B7073EC8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8B0C1F-4D87-E95A-E5A9-7526BC126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81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ACC574-3B7C-4804-4198-204C5EC7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F29479-376C-CA36-41D3-794E0264A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E87BD0-1DC2-CBFE-6753-2D215E779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AC799B-0CCE-F82A-FDA7-1F1CD7787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A0DE9EC-68F9-5556-D589-BE1181DE69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20B07A0-8E03-6258-64A0-20F4E4373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70C7938-5DB7-0950-8DAA-978FED600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83AE212-743E-B170-4A08-1239BBBD3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25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D24B06-5DCF-34A3-37C5-56E3E35B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7B4580B-06FE-CD10-5CEC-68FF7D47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85B8745-D289-CD01-2C8F-1C4EF1FA9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5EB89C7-3DC5-ED2B-95CA-1E30C1F9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1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668E658-BA42-5D22-360F-547CA5969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A16448A-2D1F-5E5C-8088-DD3CFE590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9FBD11-B134-76B3-3780-B97FA468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5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3D05F9-D596-A929-E16E-6355275D2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68243F-A1D9-D583-AEEC-E74C699F8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209072E-A4E4-C95D-6861-AC1D29E03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A84876-754E-05FF-7EA7-D81F9DBCD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41C485-C751-4360-4540-121C120B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1665174-DC2D-2EC7-6990-79B7A4F1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065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933E6E-BBF1-25BA-ACA5-C12C8D7E5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CB265AE-C136-C2F6-C81A-439831A92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F68F3E1-2E24-4A3A-DC3F-F2CA6B6B4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F60A4C8-C9D1-C4B8-6B51-198B2EE1D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2BBE2F-BC87-9B2D-42ED-F6905722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2FC936-2709-619C-6A52-84EC6E6A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75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D3C269-96B0-4D6F-A9F6-47C82A26B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38F469D-BFD6-5F6F-8844-55F5EA67E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E7CB40-9B31-608A-17B1-B7F59306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0E010E-0C23-CEC7-0C12-BD1348D86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3DD234-F9F4-356C-59E1-EAD32C56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03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3E06457-D2DD-AEFE-E686-F689E22A7A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D77343-4A3D-0EB1-3011-F71B54B2C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420709-6CB5-1FB0-AE5C-2462F7618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954457-0AD4-58B8-4EC3-C40BAA7D4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5A2618-E0C7-C5D8-AB03-48368372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00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D757E04-76CC-41B8-1600-EE0855142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D299B6-140C-4338-A6E3-24FF05E53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F687E7-3C69-427F-85F5-AF2B717458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2F50-10EC-4513-80B1-F38E977430E8}" type="datetimeFigureOut">
              <a:rPr kumimoji="1" lang="ja-JP" altLang="en-US" smtClean="0"/>
              <a:t>2026/7/7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CD533B-3DF5-C7B6-30E8-FF762F48E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0A0A9A-9A1D-089E-E7D1-E3AC46E4CF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C63AF-5271-4072-9C0D-090149E6C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67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660B21-195B-A6D7-8A5C-3CE2AA95B0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7FB3BF-04CF-0CB8-D030-34A58F0F07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E958AC1-9B61-5231-023A-691E770AE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" y="228600"/>
            <a:ext cx="1052512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15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方嗣 内海</dc:creator>
  <cp:lastModifiedBy>方嗣 内海</cp:lastModifiedBy>
  <cp:revision>1</cp:revision>
  <dcterms:created xsi:type="dcterms:W3CDTF">2026-07-07T14:27:13Z</dcterms:created>
  <dcterms:modified xsi:type="dcterms:W3CDTF">2026-07-07T14:27:27Z</dcterms:modified>
</cp:coreProperties>
</file>