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4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49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F5F87C-AA3B-5C95-CEDE-361D80B6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58303E17-1595-0206-77DC-DBCA3334ED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E537473-E9EF-13BA-F525-591AF7583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2140-6D47-451F-850D-B46BEE714EAD}" type="datetimeFigureOut">
              <a:rPr kumimoji="1" lang="ja-JP" altLang="en-US" smtClean="0"/>
              <a:t>2024/3/31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0C2A4B2-D43E-8816-D5E6-5C228D332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49A3FFF-7FCC-AAF8-C8C2-5722ADBA0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C5463-73C3-4F0C-906E-EBB0EE7A7F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8981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9D5BAC1-A325-A22F-F24E-A83C4B8E4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C7D9756-BDCE-A4EA-F3A8-54351F2383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F546967-1CD1-7A10-9954-75C0FBD09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2140-6D47-451F-850D-B46BEE714EAD}" type="datetimeFigureOut">
              <a:rPr kumimoji="1" lang="ja-JP" altLang="en-US" smtClean="0"/>
              <a:t>2024/3/31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3810C0D-44E3-FBF5-FC61-53DD684BD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5F9278D-5F1F-949E-D816-7BA7DDAEE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C5463-73C3-4F0C-906E-EBB0EE7A7F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543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882BD431-F968-4F29-8D0B-972041C0E6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38F09D2-97A4-FEA2-2FAF-B85C6882E1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1FAB5A4-AEE1-3019-1E4A-897DF733C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2140-6D47-451F-850D-B46BEE714EAD}" type="datetimeFigureOut">
              <a:rPr kumimoji="1" lang="ja-JP" altLang="en-US" smtClean="0"/>
              <a:t>2024/3/31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89AB536-905D-6B27-F213-3B2CF2185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0D63F7D-C61B-D4BF-1A28-5ED98912C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C5463-73C3-4F0C-906E-EBB0EE7A7F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0111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8C09BA6-857F-86CD-CC0B-8B4116C91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7EA2B0B-0F57-4BA6-D84A-E74759405A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4251B4A-C0D8-D40F-260A-35617400B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2140-6D47-451F-850D-B46BEE714EAD}" type="datetimeFigureOut">
              <a:rPr kumimoji="1" lang="ja-JP" altLang="en-US" smtClean="0"/>
              <a:t>2024/3/31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0164189-F7FF-48EE-F6A2-3D29029B0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228592B-D474-3FC6-9215-D0E1E1ED2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C5463-73C3-4F0C-906E-EBB0EE7A7F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2197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C4A764F-3474-63F5-88A5-86772CAEB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2EA431D-1EE9-6811-A3DB-2A04DF41D7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D72BE29-CF58-9D32-9A51-818AA05F9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2140-6D47-451F-850D-B46BEE714EAD}" type="datetimeFigureOut">
              <a:rPr kumimoji="1" lang="ja-JP" altLang="en-US" smtClean="0"/>
              <a:t>2024/3/31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8D24974-70F2-163B-4C97-875013E7F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D9B5A41-34EB-D6F2-5E4B-2843AAEB3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C5463-73C3-4F0C-906E-EBB0EE7A7F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4837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2269500-543F-7783-B0EC-47B217776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62CBEE9-EAA3-FA55-552D-01EC88D2F6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6EE2EE9-11F5-FCD5-A329-B0B8E743EF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5ACBA30-5572-0ED1-D9C0-03B0A52D1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2140-6D47-451F-850D-B46BEE714EAD}" type="datetimeFigureOut">
              <a:rPr kumimoji="1" lang="ja-JP" altLang="en-US" smtClean="0"/>
              <a:t>2024/3/31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1FF6A65-AEB2-ED11-B102-A488E708F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5EFFC4D-C180-8F64-8A92-5084FF1C0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C5463-73C3-4F0C-906E-EBB0EE7A7F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4084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343C9FD-8D7A-45A5-95C9-4540983E1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D378583-1295-1B3F-908A-DDADA85BFF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2FE6656-87D5-E0C2-DA39-088C0C4CBD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F898F5E3-C260-9893-BACB-088BC172DD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7A3E6A1E-C88C-9707-A8FD-749802DB8D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FB54807-3572-40AB-BE06-DC6B09032A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2140-6D47-451F-850D-B46BEE714EAD}" type="datetimeFigureOut">
              <a:rPr kumimoji="1" lang="ja-JP" altLang="en-US" smtClean="0"/>
              <a:t>2024/3/31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700CF934-AB07-65FB-76DB-63C2B9D02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CD5F0004-E5DC-BF48-F10A-EBC6BF3F5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C5463-73C3-4F0C-906E-EBB0EE7A7F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7516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946CEF8-926D-788C-20E7-61425D5C4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4C96519-067D-5E19-CB9F-B9FF68E86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2140-6D47-451F-850D-B46BEE714EAD}" type="datetimeFigureOut">
              <a:rPr kumimoji="1" lang="ja-JP" altLang="en-US" smtClean="0"/>
              <a:t>2024/3/31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9070BD8-EF59-4CC5-259E-F93F7531E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809489C9-14AE-2DFD-04DD-CA0E357C0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C5463-73C3-4F0C-906E-EBB0EE7A7F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9158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70178C22-4EF9-40AC-735C-9BCE8D663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2140-6D47-451F-850D-B46BEE714EAD}" type="datetimeFigureOut">
              <a:rPr kumimoji="1" lang="ja-JP" altLang="en-US" smtClean="0"/>
              <a:t>2024/3/31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C276280B-2EFB-D081-BA73-531DA30A7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BC8A804-E329-4CD2-B702-4CA6D616D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C5463-73C3-4F0C-906E-EBB0EE7A7F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1903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E841D49-AC06-4F19-024D-F03DC3A1B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55E7A2B-A020-C092-7FA1-C4D692670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6F469F1E-3945-974A-97CD-B7877A51F4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2B241BD-2F07-DACB-3980-118625426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2140-6D47-451F-850D-B46BEE714EAD}" type="datetimeFigureOut">
              <a:rPr kumimoji="1" lang="ja-JP" altLang="en-US" smtClean="0"/>
              <a:t>2024/3/31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CED52E0-D7E1-BB57-B218-C946337F6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144B073-47BD-F7B8-82A4-BE9DA1AF8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C5463-73C3-4F0C-906E-EBB0EE7A7F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0973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AB14DE2-DA06-5CE7-A46A-54B1217E7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D6CED110-3168-F0D7-75ED-770FA955EC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FAB19BF-695C-BBBB-0C20-399AE97DC2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A212B27-A24E-8853-8923-9D864CBF6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2140-6D47-451F-850D-B46BEE714EAD}" type="datetimeFigureOut">
              <a:rPr kumimoji="1" lang="ja-JP" altLang="en-US" smtClean="0"/>
              <a:t>2024/3/31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28E7EDF-F0C4-BC93-F019-B2CDB7F4E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C756C6B-3430-27A7-A1CF-1BAC91EE4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C5463-73C3-4F0C-906E-EBB0EE7A7F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8606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EBD1CBB0-79E6-3ED0-EA7D-BF8017353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19332A4-3731-83C9-9D92-C660B326F2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FB0DB1F-F522-5FF4-A0B9-A33E5B98E2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372140-6D47-451F-850D-B46BEE714EAD}" type="datetimeFigureOut">
              <a:rPr kumimoji="1" lang="ja-JP" altLang="en-US" smtClean="0"/>
              <a:t>2024/3/31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B26DBBC-5ED5-F4B6-0D6D-7661663A6B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74E647E-45C9-CEB4-1AD6-7AE3D7566E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AC5463-73C3-4F0C-906E-EBB0EE7A7F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053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086574B-6414-6955-19C4-9884282DE2A6}"/>
              </a:ext>
            </a:extLst>
          </p:cNvPr>
          <p:cNvSpPr txBox="1"/>
          <p:nvPr/>
        </p:nvSpPr>
        <p:spPr>
          <a:xfrm>
            <a:off x="492013" y="200528"/>
            <a:ext cx="15921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S2</a:t>
            </a:r>
            <a:endParaRPr kumimoji="1" lang="ja-JP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A513D80B-7811-7DD3-08E8-0B23F838A394}"/>
              </a:ext>
            </a:extLst>
          </p:cNvPr>
          <p:cNvGrpSpPr/>
          <p:nvPr/>
        </p:nvGrpSpPr>
        <p:grpSpPr>
          <a:xfrm>
            <a:off x="172231" y="1283729"/>
            <a:ext cx="6866236" cy="4290541"/>
            <a:chOff x="2662882" y="723748"/>
            <a:chExt cx="6866236" cy="4290541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96E21C51-DB4F-3C18-7925-9F820599246B}"/>
                </a:ext>
              </a:extLst>
            </p:cNvPr>
            <p:cNvSpPr txBox="1"/>
            <p:nvPr/>
          </p:nvSpPr>
          <p:spPr>
            <a:xfrm>
              <a:off x="5278917" y="723748"/>
              <a:ext cx="163416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Transferrin </a:t>
              </a:r>
              <a:endParaRPr kumimoji="1" lang="ja-JP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9045A175-BFBF-D69D-D4B9-1D6406D8DF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76958" y="1112849"/>
              <a:ext cx="5852160" cy="3901440"/>
            </a:xfrm>
            <a:prstGeom prst="rect">
              <a:avLst/>
            </a:prstGeom>
          </p:spPr>
        </p:pic>
        <p:sp>
          <p:nvSpPr>
            <p:cNvPr id="11" name="矢印: 右 10">
              <a:extLst>
                <a:ext uri="{FF2B5EF4-FFF2-40B4-BE49-F238E27FC236}">
                  <a16:creationId xmlns:a16="http://schemas.microsoft.com/office/drawing/2014/main" id="{2D612048-5EE1-D731-06B5-6D2B0EC741C2}"/>
                </a:ext>
              </a:extLst>
            </p:cNvPr>
            <p:cNvSpPr/>
            <p:nvPr/>
          </p:nvSpPr>
          <p:spPr>
            <a:xfrm>
              <a:off x="4065427" y="2918154"/>
              <a:ext cx="535598" cy="165463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388B908F-D6E4-8097-A5CD-D757B229C1DB}"/>
                </a:ext>
              </a:extLst>
            </p:cNvPr>
            <p:cNvSpPr txBox="1"/>
            <p:nvPr/>
          </p:nvSpPr>
          <p:spPr>
            <a:xfrm>
              <a:off x="2662882" y="2816219"/>
              <a:ext cx="1215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Transferrin</a:t>
              </a:r>
              <a:endParaRPr lang="ja-JP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02AB80F9-F2CC-1299-3F78-CBF3CD5FEBB1}"/>
              </a:ext>
            </a:extLst>
          </p:cNvPr>
          <p:cNvGrpSpPr/>
          <p:nvPr/>
        </p:nvGrpSpPr>
        <p:grpSpPr>
          <a:xfrm>
            <a:off x="6096000" y="1575521"/>
            <a:ext cx="5852160" cy="4866708"/>
            <a:chOff x="3676958" y="1112849"/>
            <a:chExt cx="5852160" cy="4866708"/>
          </a:xfrm>
        </p:grpSpPr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B06D2E0B-EDF9-454A-2EAD-2CD9253E9C6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-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676958" y="1112849"/>
              <a:ext cx="5852160" cy="3901440"/>
            </a:xfrm>
            <a:prstGeom prst="rect">
              <a:avLst/>
            </a:prstGeom>
          </p:spPr>
        </p:pic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86577977-A449-8C71-71EE-FB7818CF9AD9}"/>
                </a:ext>
              </a:extLst>
            </p:cNvPr>
            <p:cNvSpPr txBox="1"/>
            <p:nvPr/>
          </p:nvSpPr>
          <p:spPr>
            <a:xfrm>
              <a:off x="7505700" y="5610225"/>
              <a:ext cx="13388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Contrast:-50</a:t>
              </a:r>
              <a:endParaRPr kumimoji="1" lang="ja-JP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85364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7</Words>
  <Application>Microsoft Office PowerPoint</Application>
  <PresentationFormat>ワイド画面</PresentationFormat>
  <Paragraphs>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游ゴシック Light</vt:lpstr>
      <vt:lpstr>Arial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仲西　昌太郎</dc:creator>
  <cp:lastModifiedBy>仲西　昌太郎</cp:lastModifiedBy>
  <cp:revision>11</cp:revision>
  <dcterms:created xsi:type="dcterms:W3CDTF">2023-08-15T11:07:08Z</dcterms:created>
  <dcterms:modified xsi:type="dcterms:W3CDTF">2024-03-31T02:15:14Z</dcterms:modified>
</cp:coreProperties>
</file>