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F9261-81FA-4EC8-BA3F-1B8079B4CE94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293EA-26C8-41AE-BE7B-CCCA52A9F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4378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F9261-81FA-4EC8-BA3F-1B8079B4CE94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293EA-26C8-41AE-BE7B-CCCA52A9F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604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F9261-81FA-4EC8-BA3F-1B8079B4CE94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293EA-26C8-41AE-BE7B-CCCA52A9F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057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F9261-81FA-4EC8-BA3F-1B8079B4CE94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293EA-26C8-41AE-BE7B-CCCA52A9F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974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F9261-81FA-4EC8-BA3F-1B8079B4CE94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293EA-26C8-41AE-BE7B-CCCA52A9F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148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F9261-81FA-4EC8-BA3F-1B8079B4CE94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293EA-26C8-41AE-BE7B-CCCA52A9F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86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F9261-81FA-4EC8-BA3F-1B8079B4CE94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293EA-26C8-41AE-BE7B-CCCA52A9F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849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F9261-81FA-4EC8-BA3F-1B8079B4CE94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293EA-26C8-41AE-BE7B-CCCA52A9F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728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F9261-81FA-4EC8-BA3F-1B8079B4CE94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293EA-26C8-41AE-BE7B-CCCA52A9F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034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F9261-81FA-4EC8-BA3F-1B8079B4CE94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293EA-26C8-41AE-BE7B-CCCA52A9F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252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F9261-81FA-4EC8-BA3F-1B8079B4CE94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293EA-26C8-41AE-BE7B-CCCA52A9F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68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F9261-81FA-4EC8-BA3F-1B8079B4CE94}" type="datetimeFigureOut">
              <a:rPr lang="en-GB" smtClean="0"/>
              <a:t>15/09/2014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293EA-26C8-41AE-BE7B-CCCA52A9F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637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sysbio1.ad.vtt.fi/momerja/proj/imapprot/results/20120828/beforeBadRemoved/pics/rmaBox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75" y="1193790"/>
            <a:ext cx="4114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http://sysbio1.ad.vtt.fi/momerja/proj/imapprot/results/20120828/beforeBadRemoved/pics/rmaHis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1192203"/>
            <a:ext cx="4114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21417" y="5123924"/>
            <a:ext cx="71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(A)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048250" y="5123924"/>
            <a:ext cx="71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(B)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2501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6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VTT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Smith Wesley</dc:creator>
  <cp:lastModifiedBy>wez</cp:lastModifiedBy>
  <cp:revision>15</cp:revision>
  <dcterms:created xsi:type="dcterms:W3CDTF">2014-05-30T13:25:21Z</dcterms:created>
  <dcterms:modified xsi:type="dcterms:W3CDTF">2014-09-15T19:54:06Z</dcterms:modified>
</cp:coreProperties>
</file>