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3" d="100"/>
          <a:sy n="103" d="100"/>
        </p:scale>
        <p:origin x="-2504" y="-8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48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983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8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2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3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47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3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7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35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4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6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F8E88-C034-7F49-B608-590A64779923}" type="datetimeFigureOut">
              <a:rPr lang="en-US" smtClean="0"/>
              <a:t>10/12/15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0D166-83C7-C142-AD02-6C15349AA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7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00" y="3237640"/>
            <a:ext cx="5994971" cy="230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82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Macintosh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Gaurav</dc:creator>
  <cp:lastModifiedBy>Gaurav</cp:lastModifiedBy>
  <cp:revision>2</cp:revision>
  <dcterms:created xsi:type="dcterms:W3CDTF">2015-12-10T11:35:52Z</dcterms:created>
  <dcterms:modified xsi:type="dcterms:W3CDTF">2015-12-10T12:15:02Z</dcterms:modified>
</cp:coreProperties>
</file>