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39" d="100"/>
          <a:sy n="139" d="100"/>
        </p:scale>
        <p:origin x="-576" y="-8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2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7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8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4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3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1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6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1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E9D20-8FCE-7D40-A4A8-0E92D4B15DAC}" type="datetimeFigureOut">
              <a:rPr lang="en-US" smtClean="0"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C9D6E-7336-4E44-835C-83C0C98A9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89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" y="662400"/>
            <a:ext cx="6858000" cy="505243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7849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Macintosh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Gaurav</dc:creator>
  <cp:lastModifiedBy>Gaurav</cp:lastModifiedBy>
  <cp:revision>4</cp:revision>
  <dcterms:created xsi:type="dcterms:W3CDTF">2016-01-03T12:44:42Z</dcterms:created>
  <dcterms:modified xsi:type="dcterms:W3CDTF">2016-01-04T08:09:10Z</dcterms:modified>
</cp:coreProperties>
</file>