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72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C2602-09D5-490E-82EE-5813CF8FE137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E0359-C054-4862-BFD3-7F66700FA9D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90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E0359-C054-4862-BFD3-7F66700FA9DC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588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14C8F-EC03-4811-95FE-77CAFE21D940}" type="datetimeFigureOut">
              <a:rPr kumimoji="1" lang="ja-JP" altLang="en-US" smtClean="0"/>
              <a:pPr/>
              <a:t>2017/4/4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9D9A-0D53-474F-BBCF-4D968DD08E2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/>
          <p:cNvSpPr txBox="1"/>
          <p:nvPr/>
        </p:nvSpPr>
        <p:spPr>
          <a:xfrm>
            <a:off x="5940152" y="6525344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i="1" dirty="0" smtClean="0">
                <a:latin typeface="+mj-lt"/>
              </a:rPr>
              <a:t>Additional</a:t>
            </a:r>
            <a:r>
              <a:rPr lang="en-US" altLang="ja-JP" sz="1400" i="1" dirty="0" smtClean="0"/>
              <a:t> File 2</a:t>
            </a:r>
            <a:r>
              <a:rPr kumimoji="1" lang="en-US" altLang="ja-JP" sz="1400" i="1" dirty="0" smtClean="0"/>
              <a:t> (M. </a:t>
            </a:r>
            <a:r>
              <a:rPr kumimoji="1" lang="en-US" altLang="ja-JP" sz="1400" i="1" dirty="0" err="1" smtClean="0"/>
              <a:t>Muraki</a:t>
            </a:r>
            <a:r>
              <a:rPr kumimoji="1" lang="en-US" altLang="ja-JP" sz="1400" i="1" dirty="0" smtClean="0"/>
              <a:t> and K. </a:t>
            </a:r>
            <a:r>
              <a:rPr kumimoji="1" lang="en-US" altLang="ja-JP" sz="1400" i="1" dirty="0" err="1" smtClean="0"/>
              <a:t>Hirota</a:t>
            </a:r>
            <a:r>
              <a:rPr kumimoji="1" lang="en-US" altLang="ja-JP" sz="1400" i="1" dirty="0" smtClean="0"/>
              <a:t>)</a:t>
            </a:r>
            <a:endParaRPr kumimoji="1" lang="ja-JP" altLang="en-US" sz="1400" i="1" dirty="0"/>
          </a:p>
        </p:txBody>
      </p:sp>
      <p:pic>
        <p:nvPicPr>
          <p:cNvPr id="1027" name="Picture 3" descr="C:\Users\michiro muraki 2\Desktop\New Ms\CKLE-CY3 各種データ\CKLE-CY3 SPDINC200 データ\TIFF・JPEGファイル\hFasRFc only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700808"/>
            <a:ext cx="4104456" cy="3476782"/>
          </a:xfrm>
          <a:prstGeom prst="rect">
            <a:avLst/>
          </a:prstGeom>
          <a:noFill/>
        </p:spPr>
      </p:pic>
      <p:sp>
        <p:nvSpPr>
          <p:cNvPr id="5" name="テキスト ボックス 1"/>
          <p:cNvSpPr txBox="1"/>
          <p:nvPr/>
        </p:nvSpPr>
        <p:spPr>
          <a:xfrm>
            <a:off x="5148064" y="6119718"/>
            <a:ext cx="3960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100" dirty="0" smtClean="0">
                <a:latin typeface="Century" panose="02040604050505020304" pitchFamily="18" charset="0"/>
              </a:rPr>
              <a:t>The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lang="ja-JP" altLang="en-US" sz="1100" dirty="0" err="1">
                <a:latin typeface="Century" panose="02040604050505020304" pitchFamily="18" charset="0"/>
              </a:rPr>
              <a:t>ｌ</a:t>
            </a:r>
            <a:r>
              <a:rPr kumimoji="1" lang="en-US" altLang="ja-JP" sz="1100" dirty="0" err="1" smtClean="0">
                <a:latin typeface="Century" panose="02040604050505020304" pitchFamily="18" charset="0"/>
              </a:rPr>
              <a:t>egend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to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this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figure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is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described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in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Additional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File</a:t>
            </a:r>
            <a:r>
              <a:rPr kumimoji="1" lang="ja-JP" altLang="en-US" sz="1100" dirty="0" smtClean="0">
                <a:latin typeface="Century" panose="02040604050505020304" pitchFamily="18" charset="0"/>
              </a:rPr>
              <a:t> </a:t>
            </a:r>
            <a:r>
              <a:rPr kumimoji="1" lang="en-US" altLang="ja-JP" sz="1100" dirty="0" smtClean="0">
                <a:latin typeface="Century" panose="02040604050505020304" pitchFamily="18" charset="0"/>
              </a:rPr>
              <a:t>4</a:t>
            </a:r>
            <a:endParaRPr kumimoji="1" lang="ja-JP" altLang="en-US" sz="1100" dirty="0">
              <a:latin typeface="Century" panose="020406040505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25</Words>
  <Application>Microsoft Office PowerPoint</Application>
  <PresentationFormat>画面に合わせる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Century</vt:lpstr>
      <vt:lpstr>Office テーマ</vt:lpstr>
      <vt:lpstr>PowerPoint プレゼンテーション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michiro muraki 2</dc:creator>
  <cp:lastModifiedBy>Michiro Muraki 15</cp:lastModifiedBy>
  <cp:revision>50</cp:revision>
  <dcterms:created xsi:type="dcterms:W3CDTF">2016-07-15T06:41:16Z</dcterms:created>
  <dcterms:modified xsi:type="dcterms:W3CDTF">2017-04-03T23:28:19Z</dcterms:modified>
</cp:coreProperties>
</file>