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harelnsi\LNSI\Flutcore\Elisa's%20Flu\VLP%20setup%20Elisa\E384Flu110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harelnsi\LNSI\Flutcore\Elisa's%20Flu\VLP%20setup%20Elisa\E384Flu110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ndris\Desktop\Revision\E384Flu110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ndris\Desktop\Revision\E384Flu110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ndris\Desktop\Revision\E384Flu110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ndris\Desktop\Revision\E384Flu110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ndris\Desktop\Revision\E384Flu110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ndris\Desktop\Revision\E384Flu11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chart>
    <c:title>
      <c:tx>
        <c:rich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r>
              <a:rPr lang="lv-LV" sz="1200" b="1" i="0" baseline="0" dirty="0" err="1" smtClean="0">
                <a:solidFill>
                  <a:schemeClr val="tx1"/>
                </a:solidFill>
                <a:effectLst/>
              </a:rPr>
              <a:t>HBc</a:t>
            </a:r>
            <a:r>
              <a:rPr lang="en-GB" sz="1200" b="1" i="0" baseline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1200" b="1" i="0" baseline="0" dirty="0" err="1">
                <a:solidFill>
                  <a:schemeClr val="tx1"/>
                </a:solidFill>
                <a:effectLst/>
              </a:rPr>
              <a:t>K1-K1</a:t>
            </a:r>
            <a:r>
              <a:rPr lang="en-GB" sz="1200" b="1" i="0" baseline="0" dirty="0">
                <a:solidFill>
                  <a:schemeClr val="tx1"/>
                </a:solidFill>
                <a:effectLst/>
              </a:rPr>
              <a:t> </a:t>
            </a:r>
            <a:r>
              <a:rPr lang="en-GB" sz="1200" b="1" i="0" baseline="0" dirty="0" err="1" smtClean="0">
                <a:solidFill>
                  <a:schemeClr val="tx1"/>
                </a:solidFill>
                <a:effectLst/>
              </a:rPr>
              <a:t>VLP</a:t>
            </a:r>
            <a:r>
              <a:rPr lang="en-GB" sz="1200" b="1" i="0" baseline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1200" b="1" i="0" baseline="0" dirty="0">
                <a:solidFill>
                  <a:schemeClr val="tx1"/>
                </a:solidFill>
                <a:effectLst/>
              </a:rPr>
              <a:t>coating, 40 </a:t>
            </a:r>
            <a:r>
              <a:rPr lang="en-GB" sz="1200" b="1" i="0" baseline="0" dirty="0" err="1" smtClean="0">
                <a:solidFill>
                  <a:schemeClr val="tx1"/>
                </a:solidFill>
                <a:effectLst/>
              </a:rPr>
              <a:t>ng</a:t>
            </a:r>
            <a:r>
              <a:rPr lang="en-GB" sz="1200" b="1" i="0" baseline="0" dirty="0" smtClean="0">
                <a:solidFill>
                  <a:schemeClr val="tx1"/>
                </a:solidFill>
                <a:effectLst/>
              </a:rPr>
              <a:t>/well</a:t>
            </a:r>
            <a:endParaRPr lang="lv-LV" sz="1200" b="1" i="0" baseline="0" dirty="0" smtClean="0">
              <a:solidFill>
                <a:schemeClr val="tx1"/>
              </a:solidFill>
              <a:effectLst/>
            </a:endParaRPr>
          </a:p>
          <a:p>
            <a:pPr>
              <a:defRPr sz="1200">
                <a:solidFill>
                  <a:schemeClr val="tx1"/>
                </a:solidFill>
              </a:defRPr>
            </a:pPr>
            <a:r>
              <a:rPr lang="lv-LV" sz="1200" b="1" i="0" baseline="0" dirty="0" err="1" smtClean="0">
                <a:solidFill>
                  <a:schemeClr val="tx1"/>
                </a:solidFill>
                <a:effectLst/>
              </a:rPr>
              <a:t>LAH3-HBc</a:t>
            </a:r>
            <a:r>
              <a:rPr lang="lv-LV" sz="1200" b="1" i="0" baseline="0" dirty="0" smtClean="0">
                <a:solidFill>
                  <a:schemeClr val="tx1"/>
                </a:solidFill>
                <a:effectLst/>
              </a:rPr>
              <a:t> </a:t>
            </a:r>
            <a:r>
              <a:rPr lang="lv-LV" sz="1200" b="1" i="0" baseline="0" dirty="0" err="1" smtClean="0">
                <a:solidFill>
                  <a:schemeClr val="tx1"/>
                </a:solidFill>
                <a:effectLst/>
              </a:rPr>
              <a:t>immunized</a:t>
            </a:r>
            <a:r>
              <a:rPr lang="lv-LV" sz="1200" b="1" i="0" baseline="0" dirty="0" smtClean="0">
                <a:solidFill>
                  <a:schemeClr val="tx1"/>
                </a:solidFill>
                <a:effectLst/>
              </a:rPr>
              <a:t> mice</a:t>
            </a:r>
            <a:endParaRPr lang="en-GB" sz="1200" dirty="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32237555695317188"/>
          <c:y val="1.8934182744075865E-3"/>
        </c:manualLayout>
      </c:layout>
    </c:title>
    <c:plotArea>
      <c:layout>
        <c:manualLayout>
          <c:layoutTarget val="inner"/>
          <c:xMode val="edge"/>
          <c:yMode val="edge"/>
          <c:x val="8.9517146315257742E-2"/>
          <c:y val="0.13064323050270296"/>
          <c:w val="0.85912624919042413"/>
          <c:h val="0.70750745028778272"/>
        </c:manualLayout>
      </c:layout>
      <c:scatterChart>
        <c:scatterStyle val="lineMarker"/>
        <c:ser>
          <c:idx val="0"/>
          <c:order val="0"/>
          <c:tx>
            <c:strRef>
              <c:f>'Flu110 results'!$C$94</c:f>
              <c:strCache>
                <c:ptCount val="1"/>
                <c:pt idx="0">
                  <c:v>MS5906.b3</c:v>
                </c:pt>
              </c:strCache>
            </c:strRef>
          </c:tx>
          <c:spPr>
            <a:ln>
              <a:solidFill>
                <a:srgbClr val="FF66FF"/>
              </a:solidFill>
            </a:ln>
          </c:spPr>
          <c:marker>
            <c:symbol val="diamond"/>
            <c:size val="7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</c:spPr>
          </c:marker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results'!$C$103:$C$110</c:f>
              <c:numCache>
                <c:formatCode>0.000</c:formatCode>
                <c:ptCount val="8"/>
                <c:pt idx="0">
                  <c:v>0.35750000000000026</c:v>
                </c:pt>
                <c:pt idx="1">
                  <c:v>0.47700000000000026</c:v>
                </c:pt>
                <c:pt idx="2">
                  <c:v>0.34560000000000024</c:v>
                </c:pt>
                <c:pt idx="3">
                  <c:v>0.47440000000000032</c:v>
                </c:pt>
                <c:pt idx="4">
                  <c:v>0.35010000000000002</c:v>
                </c:pt>
                <c:pt idx="5">
                  <c:v>0.33270000000000027</c:v>
                </c:pt>
                <c:pt idx="6">
                  <c:v>0.19220000000000012</c:v>
                </c:pt>
                <c:pt idx="7">
                  <c:v>0.14030000000000001</c:v>
                </c:pt>
              </c:numCache>
            </c:numRef>
          </c:yVal>
        </c:ser>
        <c:ser>
          <c:idx val="1"/>
          <c:order val="1"/>
          <c:tx>
            <c:strRef>
              <c:f>'Flu110 results'!$D$94</c:f>
              <c:strCache>
                <c:ptCount val="1"/>
                <c:pt idx="0">
                  <c:v>MS5907.b3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square"/>
            <c:size val="7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results'!$D$103:$D$110</c:f>
              <c:numCache>
                <c:formatCode>0.000</c:formatCode>
                <c:ptCount val="8"/>
                <c:pt idx="0">
                  <c:v>0.4536</c:v>
                </c:pt>
                <c:pt idx="1">
                  <c:v>0.50090000000000001</c:v>
                </c:pt>
                <c:pt idx="2">
                  <c:v>0.43690000000000034</c:v>
                </c:pt>
                <c:pt idx="3">
                  <c:v>0.4612</c:v>
                </c:pt>
                <c:pt idx="4">
                  <c:v>0.43880000000000041</c:v>
                </c:pt>
                <c:pt idx="5">
                  <c:v>0.42540000000000028</c:v>
                </c:pt>
                <c:pt idx="6">
                  <c:v>0.28760000000000002</c:v>
                </c:pt>
                <c:pt idx="7">
                  <c:v>0.17810000000000001</c:v>
                </c:pt>
              </c:numCache>
            </c:numRef>
          </c:yVal>
        </c:ser>
        <c:ser>
          <c:idx val="2"/>
          <c:order val="2"/>
          <c:tx>
            <c:strRef>
              <c:f>'Flu110 results'!$E$94</c:f>
              <c:strCache>
                <c:ptCount val="1"/>
                <c:pt idx="0">
                  <c:v>MS5908.b3</c:v>
                </c:pt>
              </c:strCache>
            </c:strRef>
          </c:tx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results'!$E$103:$E$110</c:f>
              <c:numCache>
                <c:formatCode>0.000</c:formatCode>
                <c:ptCount val="8"/>
                <c:pt idx="0">
                  <c:v>0.89770000000000072</c:v>
                </c:pt>
                <c:pt idx="1">
                  <c:v>0.82940000000000003</c:v>
                </c:pt>
                <c:pt idx="2">
                  <c:v>0.63300000000000056</c:v>
                </c:pt>
                <c:pt idx="3">
                  <c:v>0.56399999999999995</c:v>
                </c:pt>
                <c:pt idx="4">
                  <c:v>0.50439999999999996</c:v>
                </c:pt>
                <c:pt idx="5">
                  <c:v>0.43620000000000025</c:v>
                </c:pt>
                <c:pt idx="6">
                  <c:v>0.24270000000000014</c:v>
                </c:pt>
                <c:pt idx="7">
                  <c:v>0.16970000000000018</c:v>
                </c:pt>
              </c:numCache>
            </c:numRef>
          </c:yVal>
        </c:ser>
        <c:ser>
          <c:idx val="3"/>
          <c:order val="3"/>
          <c:tx>
            <c:strRef>
              <c:f>'Flu110 results'!$F$94</c:f>
              <c:strCache>
                <c:ptCount val="1"/>
                <c:pt idx="0">
                  <c:v>MS5909.b3</c:v>
                </c:pt>
              </c:strCache>
            </c:strRef>
          </c:tx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results'!$F$103:$F$110</c:f>
              <c:numCache>
                <c:formatCode>0.000</c:formatCode>
                <c:ptCount val="8"/>
                <c:pt idx="0">
                  <c:v>0.32860000000000034</c:v>
                </c:pt>
                <c:pt idx="1">
                  <c:v>0.37850000000000034</c:v>
                </c:pt>
                <c:pt idx="2">
                  <c:v>0.38540000000000041</c:v>
                </c:pt>
                <c:pt idx="3">
                  <c:v>0.44320000000000015</c:v>
                </c:pt>
                <c:pt idx="4">
                  <c:v>0.48290000000000027</c:v>
                </c:pt>
                <c:pt idx="5">
                  <c:v>0.44860000000000017</c:v>
                </c:pt>
                <c:pt idx="6">
                  <c:v>0.33420000000000027</c:v>
                </c:pt>
                <c:pt idx="7">
                  <c:v>0.23580000000000001</c:v>
                </c:pt>
              </c:numCache>
            </c:numRef>
          </c:yVal>
        </c:ser>
        <c:ser>
          <c:idx val="4"/>
          <c:order val="4"/>
          <c:tx>
            <c:strRef>
              <c:f>'Flu110 results'!$G$94</c:f>
              <c:strCache>
                <c:ptCount val="1"/>
                <c:pt idx="0">
                  <c:v>MS5910.b3</c:v>
                </c:pt>
              </c:strCache>
            </c:strRef>
          </c:tx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results'!$G$103:$G$110</c:f>
              <c:numCache>
                <c:formatCode>0.000</c:formatCode>
                <c:ptCount val="8"/>
                <c:pt idx="0">
                  <c:v>0.54930000000000001</c:v>
                </c:pt>
                <c:pt idx="1">
                  <c:v>0.49830000000000041</c:v>
                </c:pt>
                <c:pt idx="2">
                  <c:v>0.46360000000000001</c:v>
                </c:pt>
                <c:pt idx="3">
                  <c:v>0.48900000000000032</c:v>
                </c:pt>
                <c:pt idx="4">
                  <c:v>0.53310000000000002</c:v>
                </c:pt>
                <c:pt idx="5">
                  <c:v>0.48040000000000033</c:v>
                </c:pt>
                <c:pt idx="6">
                  <c:v>0.30810000000000026</c:v>
                </c:pt>
                <c:pt idx="7">
                  <c:v>0.21890000000000023</c:v>
                </c:pt>
              </c:numCache>
            </c:numRef>
          </c:yVal>
        </c:ser>
        <c:ser>
          <c:idx val="5"/>
          <c:order val="5"/>
          <c:tx>
            <c:strRef>
              <c:f>'Flu110 results'!$H$94</c:f>
              <c:strCache>
                <c:ptCount val="1"/>
                <c:pt idx="0">
                  <c:v>MS5911.b3</c:v>
                </c:pt>
              </c:strCache>
            </c:strRef>
          </c:tx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results'!$H$103:$H$110</c:f>
              <c:numCache>
                <c:formatCode>0.000</c:formatCode>
                <c:ptCount val="8"/>
                <c:pt idx="0">
                  <c:v>0.36050000000000032</c:v>
                </c:pt>
                <c:pt idx="1">
                  <c:v>0.4672</c:v>
                </c:pt>
                <c:pt idx="2">
                  <c:v>0.38550000000000034</c:v>
                </c:pt>
                <c:pt idx="3">
                  <c:v>0.40860000000000002</c:v>
                </c:pt>
                <c:pt idx="4">
                  <c:v>0.44270000000000015</c:v>
                </c:pt>
                <c:pt idx="5">
                  <c:v>0.54610000000000003</c:v>
                </c:pt>
                <c:pt idx="6">
                  <c:v>0.44810000000000016</c:v>
                </c:pt>
                <c:pt idx="7">
                  <c:v>0.37550000000000028</c:v>
                </c:pt>
              </c:numCache>
            </c:numRef>
          </c:yVal>
        </c:ser>
        <c:ser>
          <c:idx val="6"/>
          <c:order val="6"/>
          <c:tx>
            <c:strRef>
              <c:f>'Flu110 results'!$I$94</c:f>
              <c:strCache>
                <c:ptCount val="1"/>
                <c:pt idx="0">
                  <c:v>MS5912.b3</c:v>
                </c:pt>
              </c:strCache>
            </c:strRef>
          </c:tx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results'!$I$103:$I$110</c:f>
              <c:numCache>
                <c:formatCode>0.000</c:formatCode>
                <c:ptCount val="8"/>
                <c:pt idx="0">
                  <c:v>1.1278999999999988</c:v>
                </c:pt>
                <c:pt idx="1">
                  <c:v>0.96109999999999995</c:v>
                </c:pt>
                <c:pt idx="2">
                  <c:v>0.77000000000000024</c:v>
                </c:pt>
                <c:pt idx="3">
                  <c:v>0.66550000000000054</c:v>
                </c:pt>
                <c:pt idx="4">
                  <c:v>0.64159999999999995</c:v>
                </c:pt>
                <c:pt idx="5">
                  <c:v>0.42420000000000002</c:v>
                </c:pt>
                <c:pt idx="6">
                  <c:v>0.25879999999999997</c:v>
                </c:pt>
                <c:pt idx="7">
                  <c:v>0.16160000000000008</c:v>
                </c:pt>
              </c:numCache>
            </c:numRef>
          </c:yVal>
        </c:ser>
        <c:ser>
          <c:idx val="7"/>
          <c:order val="7"/>
          <c:tx>
            <c:strRef>
              <c:f>'Flu110 results'!$J$94</c:f>
              <c:strCache>
                <c:ptCount val="1"/>
                <c:pt idx="0">
                  <c:v>MS5913.b3</c:v>
                </c:pt>
              </c:strCache>
            </c:strRef>
          </c:tx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results'!$J$103:$J$110</c:f>
              <c:numCache>
                <c:formatCode>0.000</c:formatCode>
                <c:ptCount val="8"/>
                <c:pt idx="0">
                  <c:v>0.48490000000000028</c:v>
                </c:pt>
                <c:pt idx="1">
                  <c:v>0.60029999999999994</c:v>
                </c:pt>
                <c:pt idx="2">
                  <c:v>0.52880000000000005</c:v>
                </c:pt>
                <c:pt idx="3">
                  <c:v>0.49480000000000041</c:v>
                </c:pt>
                <c:pt idx="4">
                  <c:v>0.50119999999999998</c:v>
                </c:pt>
                <c:pt idx="5">
                  <c:v>0.43160000000000026</c:v>
                </c:pt>
                <c:pt idx="6">
                  <c:v>0.30850000000000027</c:v>
                </c:pt>
                <c:pt idx="7">
                  <c:v>0.2021</c:v>
                </c:pt>
              </c:numCache>
            </c:numRef>
          </c:yVal>
        </c:ser>
        <c:ser>
          <c:idx val="8"/>
          <c:order val="8"/>
          <c:tx>
            <c:strRef>
              <c:f>'Flu110 results'!$K$94</c:f>
              <c:strCache>
                <c:ptCount val="1"/>
                <c:pt idx="0">
                  <c:v>MS5938.b3</c:v>
                </c:pt>
              </c:strCache>
            </c:strRef>
          </c:tx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results'!$K$103:$K$110</c:f>
              <c:numCache>
                <c:formatCode>0.000</c:formatCode>
                <c:ptCount val="8"/>
                <c:pt idx="0">
                  <c:v>0.40850000000000025</c:v>
                </c:pt>
                <c:pt idx="1">
                  <c:v>0.39320000000000033</c:v>
                </c:pt>
                <c:pt idx="2">
                  <c:v>0.43650000000000028</c:v>
                </c:pt>
                <c:pt idx="3">
                  <c:v>0.45220000000000005</c:v>
                </c:pt>
                <c:pt idx="4">
                  <c:v>0.53870000000000051</c:v>
                </c:pt>
                <c:pt idx="5">
                  <c:v>0.37360000000000032</c:v>
                </c:pt>
                <c:pt idx="6">
                  <c:v>0.26350000000000001</c:v>
                </c:pt>
                <c:pt idx="7">
                  <c:v>0.14130000000000001</c:v>
                </c:pt>
              </c:numCache>
            </c:numRef>
          </c:yVal>
        </c:ser>
        <c:ser>
          <c:idx val="9"/>
          <c:order val="9"/>
          <c:tx>
            <c:strRef>
              <c:f>'Flu110 results'!$L$94</c:f>
              <c:strCache>
                <c:ptCount val="1"/>
                <c:pt idx="0">
                  <c:v>MS5939.b3</c:v>
                </c:pt>
              </c:strCache>
            </c:strRef>
          </c:tx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results'!$L$103:$L$110</c:f>
              <c:numCache>
                <c:formatCode>0.000</c:formatCode>
                <c:ptCount val="8"/>
                <c:pt idx="0">
                  <c:v>0.3174000000000004</c:v>
                </c:pt>
                <c:pt idx="1">
                  <c:v>0.36180000000000034</c:v>
                </c:pt>
                <c:pt idx="2">
                  <c:v>0.35700000000000026</c:v>
                </c:pt>
                <c:pt idx="3">
                  <c:v>0.41600000000000026</c:v>
                </c:pt>
                <c:pt idx="4">
                  <c:v>0.49720000000000025</c:v>
                </c:pt>
                <c:pt idx="5">
                  <c:v>0.50690000000000002</c:v>
                </c:pt>
                <c:pt idx="6">
                  <c:v>0.34360000000000024</c:v>
                </c:pt>
                <c:pt idx="7">
                  <c:v>0.21250000000000013</c:v>
                </c:pt>
              </c:numCache>
            </c:numRef>
          </c:yVal>
        </c:ser>
        <c:ser>
          <c:idx val="10"/>
          <c:order val="10"/>
          <c:tx>
            <c:strRef>
              <c:f>'Flu110 results'!$M$94</c:f>
              <c:strCache>
                <c:ptCount val="1"/>
                <c:pt idx="0">
                  <c:v>MS5940.b3</c:v>
                </c:pt>
              </c:strCache>
            </c:strRef>
          </c:tx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results'!$M$103:$M$110</c:f>
              <c:numCache>
                <c:formatCode>0.000</c:formatCode>
                <c:ptCount val="8"/>
                <c:pt idx="0">
                  <c:v>0.51339999999999997</c:v>
                </c:pt>
                <c:pt idx="1">
                  <c:v>0.50590000000000002</c:v>
                </c:pt>
                <c:pt idx="2">
                  <c:v>0.49090000000000034</c:v>
                </c:pt>
                <c:pt idx="3">
                  <c:v>0.56570000000000054</c:v>
                </c:pt>
                <c:pt idx="4">
                  <c:v>0.54970000000000052</c:v>
                </c:pt>
                <c:pt idx="5">
                  <c:v>0.43350000000000027</c:v>
                </c:pt>
                <c:pt idx="6">
                  <c:v>0.24110000000000001</c:v>
                </c:pt>
                <c:pt idx="7">
                  <c:v>0.14540000000000014</c:v>
                </c:pt>
              </c:numCache>
            </c:numRef>
          </c:yVal>
        </c:ser>
        <c:ser>
          <c:idx val="11"/>
          <c:order val="11"/>
          <c:tx>
            <c:strRef>
              <c:f>'Flu110 results'!$N$94</c:f>
              <c:strCache>
                <c:ptCount val="1"/>
                <c:pt idx="0">
                  <c:v>MS5941.b3</c:v>
                </c:pt>
              </c:strCache>
            </c:strRef>
          </c:tx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results'!$N$103:$N$110</c:f>
              <c:numCache>
                <c:formatCode>0.000</c:formatCode>
                <c:ptCount val="8"/>
                <c:pt idx="0">
                  <c:v>0.30800000000000027</c:v>
                </c:pt>
                <c:pt idx="1">
                  <c:v>0.33790000000000042</c:v>
                </c:pt>
                <c:pt idx="2">
                  <c:v>0.33680000000000043</c:v>
                </c:pt>
                <c:pt idx="3">
                  <c:v>0.36510000000000026</c:v>
                </c:pt>
                <c:pt idx="4">
                  <c:v>0.43650000000000028</c:v>
                </c:pt>
                <c:pt idx="5">
                  <c:v>0.45300000000000001</c:v>
                </c:pt>
                <c:pt idx="6">
                  <c:v>0.44180000000000036</c:v>
                </c:pt>
                <c:pt idx="7">
                  <c:v>0.23440000000000014</c:v>
                </c:pt>
              </c:numCache>
            </c:numRef>
          </c:yVal>
        </c:ser>
        <c:ser>
          <c:idx val="12"/>
          <c:order val="12"/>
          <c:tx>
            <c:strRef>
              <c:f>'Flu110 results'!$O$94</c:f>
              <c:strCache>
                <c:ptCount val="1"/>
                <c:pt idx="0">
                  <c:v>MS5942.b3</c:v>
                </c:pt>
              </c:strCache>
            </c:strRef>
          </c:tx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results'!$O$103:$O$110</c:f>
              <c:numCache>
                <c:formatCode>0.000</c:formatCode>
                <c:ptCount val="8"/>
                <c:pt idx="0">
                  <c:v>0.59670000000000034</c:v>
                </c:pt>
                <c:pt idx="1">
                  <c:v>0.4652</c:v>
                </c:pt>
                <c:pt idx="2">
                  <c:v>0.47350000000000025</c:v>
                </c:pt>
                <c:pt idx="3">
                  <c:v>0.47680000000000028</c:v>
                </c:pt>
                <c:pt idx="4">
                  <c:v>0.52749999999999997</c:v>
                </c:pt>
                <c:pt idx="5">
                  <c:v>0.41720000000000002</c:v>
                </c:pt>
                <c:pt idx="6">
                  <c:v>0.24790000000000018</c:v>
                </c:pt>
                <c:pt idx="7">
                  <c:v>0.14790000000000014</c:v>
                </c:pt>
              </c:numCache>
            </c:numRef>
          </c:yVal>
        </c:ser>
        <c:ser>
          <c:idx val="13"/>
          <c:order val="13"/>
          <c:tx>
            <c:strRef>
              <c:f>'Flu110 results'!$P$94</c:f>
              <c:strCache>
                <c:ptCount val="1"/>
                <c:pt idx="0">
                  <c:v>MS59431.b3</c:v>
                </c:pt>
              </c:strCache>
            </c:strRef>
          </c:tx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results'!$P$103:$P$110</c:f>
              <c:numCache>
                <c:formatCode>0.000</c:formatCode>
                <c:ptCount val="8"/>
                <c:pt idx="0">
                  <c:v>0.55740000000000001</c:v>
                </c:pt>
                <c:pt idx="1">
                  <c:v>0.47130000000000027</c:v>
                </c:pt>
                <c:pt idx="2">
                  <c:v>0.43300000000000027</c:v>
                </c:pt>
                <c:pt idx="3">
                  <c:v>0.46560000000000001</c:v>
                </c:pt>
                <c:pt idx="4">
                  <c:v>0.52339999999999998</c:v>
                </c:pt>
                <c:pt idx="5">
                  <c:v>0.44110000000000021</c:v>
                </c:pt>
                <c:pt idx="6">
                  <c:v>0.34660000000000035</c:v>
                </c:pt>
                <c:pt idx="7">
                  <c:v>0.17940000000000014</c:v>
                </c:pt>
              </c:numCache>
            </c:numRef>
          </c:yVal>
        </c:ser>
        <c:ser>
          <c:idx val="14"/>
          <c:order val="14"/>
          <c:tx>
            <c:strRef>
              <c:f>'Flu110 results'!$Q$94</c:f>
              <c:strCache>
                <c:ptCount val="1"/>
                <c:pt idx="0">
                  <c:v>MS5944.b3</c:v>
                </c:pt>
              </c:strCache>
            </c:strRef>
          </c:tx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results'!$Q$103:$Q$110</c:f>
              <c:numCache>
                <c:formatCode>0.000</c:formatCode>
                <c:ptCount val="8"/>
                <c:pt idx="0">
                  <c:v>0.52229999999999999</c:v>
                </c:pt>
                <c:pt idx="1">
                  <c:v>0.49860000000000032</c:v>
                </c:pt>
                <c:pt idx="2">
                  <c:v>0.49260000000000026</c:v>
                </c:pt>
                <c:pt idx="3">
                  <c:v>0.5910000000000003</c:v>
                </c:pt>
                <c:pt idx="4">
                  <c:v>0.56870000000000054</c:v>
                </c:pt>
                <c:pt idx="5">
                  <c:v>0.43350000000000027</c:v>
                </c:pt>
                <c:pt idx="6">
                  <c:v>0.23130000000000001</c:v>
                </c:pt>
                <c:pt idx="7">
                  <c:v>0.15330000000000013</c:v>
                </c:pt>
              </c:numCache>
            </c:numRef>
          </c:yVal>
        </c:ser>
        <c:ser>
          <c:idx val="15"/>
          <c:order val="15"/>
          <c:tx>
            <c:strRef>
              <c:f>'Flu110 results'!$R$94</c:f>
              <c:strCache>
                <c:ptCount val="1"/>
                <c:pt idx="0">
                  <c:v>MS5945.b3</c:v>
                </c:pt>
              </c:strCache>
            </c:strRef>
          </c:tx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results'!$R$103:$R$110</c:f>
              <c:numCache>
                <c:formatCode>0.000</c:formatCode>
                <c:ptCount val="8"/>
                <c:pt idx="0">
                  <c:v>0.34730000000000044</c:v>
                </c:pt>
                <c:pt idx="1">
                  <c:v>0.39290000000000047</c:v>
                </c:pt>
                <c:pt idx="2">
                  <c:v>0.37800000000000028</c:v>
                </c:pt>
                <c:pt idx="3">
                  <c:v>0.44670000000000021</c:v>
                </c:pt>
                <c:pt idx="4">
                  <c:v>0.50109999999999999</c:v>
                </c:pt>
                <c:pt idx="5">
                  <c:v>0.57880000000000054</c:v>
                </c:pt>
                <c:pt idx="6">
                  <c:v>0.39930000000000043</c:v>
                </c:pt>
                <c:pt idx="7">
                  <c:v>0.2596</c:v>
                </c:pt>
              </c:numCache>
            </c:numRef>
          </c:yVal>
        </c:ser>
        <c:axId val="109304448"/>
        <c:axId val="117510912"/>
      </c:scatterChart>
      <c:valAx>
        <c:axId val="109304448"/>
        <c:scaling>
          <c:logBase val="10"/>
          <c:orientation val="minMax"/>
          <c:max val="1000000"/>
          <c:min val="100"/>
        </c:scaling>
        <c:axPos val="b"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Sera dilution (1/)</a:t>
                </a:r>
                <a:r>
                  <a:rPr lang="lb-LU" sz="1000" b="0" i="0" u="none" strike="noStrike" baseline="0">
                    <a:effectLst/>
                  </a:rPr>
                  <a:t/>
                </a:r>
                <a:br>
                  <a:rPr lang="lb-LU" sz="1000" b="0" i="0" u="none" strike="noStrike" baseline="0">
                    <a:effectLst/>
                  </a:rPr>
                </a:br>
                <a:r>
                  <a:rPr lang="en-GB" b="0"/>
                  <a:t>Logarithmic scale</a:t>
                </a:r>
              </a:p>
            </c:rich>
          </c:tx>
          <c:layout>
            <c:manualLayout>
              <c:xMode val="edge"/>
              <c:yMode val="edge"/>
              <c:x val="0.43019700127896432"/>
              <c:y val="0.8931093811573837"/>
            </c:manualLayout>
          </c:layout>
        </c:title>
        <c:numFmt formatCode="0" sourceLinked="1"/>
        <c:tickLblPos val="nextTo"/>
        <c:txPr>
          <a:bodyPr rot="0" vert="horz"/>
          <a:lstStyle/>
          <a:p>
            <a:pPr>
              <a:defRPr/>
            </a:pPr>
            <a:endParaRPr lang="lv-LV"/>
          </a:p>
        </c:txPr>
        <c:crossAx val="117510912"/>
        <c:crosses val="autoZero"/>
        <c:crossBetween val="midCat"/>
        <c:majorUnit val="10"/>
        <c:minorUnit val="10"/>
      </c:valAx>
      <c:valAx>
        <c:axId val="117510912"/>
        <c:scaling>
          <c:orientation val="minMax"/>
          <c:max val="2"/>
          <c:min val="0"/>
        </c:scaling>
        <c:axPos val="l"/>
        <c:majorGridlines/>
        <c:title>
          <c:tx>
            <c:rich>
              <a:bodyPr/>
              <a:lstStyle/>
              <a:p>
                <a:pPr>
                  <a:defRPr sz="1000"/>
                </a:pPr>
                <a:r>
                  <a:rPr lang="en-GB" sz="1000"/>
                  <a:t>OD (405 nm)</a:t>
                </a:r>
              </a:p>
            </c:rich>
          </c:tx>
          <c:layout>
            <c:manualLayout>
              <c:xMode val="edge"/>
              <c:yMode val="edge"/>
              <c:x val="3.6417291113277498E-3"/>
              <c:y val="0.35114785603396004"/>
            </c:manualLayout>
          </c:layout>
        </c:title>
        <c:numFmt formatCode="0.0" sourceLinked="0"/>
        <c:tickLblPos val="nextTo"/>
        <c:txPr>
          <a:bodyPr rot="0" vert="horz"/>
          <a:lstStyle/>
          <a:p>
            <a:pPr>
              <a:defRPr/>
            </a:pPr>
            <a:endParaRPr lang="lv-LV"/>
          </a:p>
        </c:txPr>
        <c:crossAx val="109304448"/>
        <c:crossesAt val="1"/>
        <c:crossBetween val="midCat"/>
        <c:majorUnit val="0.5"/>
        <c:minorUnit val="1.0000000000000007E-2"/>
      </c:valAx>
    </c:plotArea>
    <c:legend>
      <c:legendPos val="b"/>
      <c:layout>
        <c:manualLayout>
          <c:xMode val="edge"/>
          <c:yMode val="edge"/>
          <c:x val="0.56284274450718963"/>
          <c:y val="0.14633182753825688"/>
          <c:w val="0.38568671859872372"/>
          <c:h val="0.32721991270283052"/>
        </c:manualLayout>
      </c:layout>
      <c:txPr>
        <a:bodyPr/>
        <a:lstStyle/>
        <a:p>
          <a:pPr>
            <a:defRPr sz="900"/>
          </a:pPr>
          <a:endParaRPr lang="lv-LV"/>
        </a:p>
      </c:txPr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chart>
    <c:title>
      <c:tx>
        <c:rich>
          <a:bodyPr/>
          <a:lstStyle/>
          <a:p>
            <a:pPr>
              <a:defRPr sz="1200"/>
            </a:pPr>
            <a:r>
              <a:rPr lang="lv-LV" sz="1200" b="1" i="0" baseline="0" dirty="0" err="1" smtClean="0"/>
              <a:t>HBc</a:t>
            </a:r>
            <a:r>
              <a:rPr lang="en-GB" sz="1200" b="1" i="0" baseline="0" dirty="0" smtClean="0"/>
              <a:t> </a:t>
            </a:r>
            <a:r>
              <a:rPr lang="en-GB" sz="1200" b="1" i="0" baseline="0" dirty="0" err="1" smtClean="0"/>
              <a:t>K1-K1</a:t>
            </a:r>
            <a:r>
              <a:rPr lang="en-GB" sz="1200" b="1" i="0" baseline="0" dirty="0" smtClean="0"/>
              <a:t> </a:t>
            </a:r>
            <a:r>
              <a:rPr lang="en-GB" sz="1200" b="1" i="0" baseline="0" dirty="0" err="1" smtClean="0"/>
              <a:t>VLP</a:t>
            </a:r>
            <a:r>
              <a:rPr lang="en-GB" sz="1200" b="1" i="0" baseline="0" dirty="0" smtClean="0"/>
              <a:t> coating, 40 </a:t>
            </a:r>
            <a:r>
              <a:rPr lang="en-GB" sz="1200" b="1" i="0" baseline="0" dirty="0" err="1" smtClean="0"/>
              <a:t>ng</a:t>
            </a:r>
            <a:r>
              <a:rPr lang="en-GB" sz="1200" b="1" i="0" baseline="0" dirty="0" smtClean="0"/>
              <a:t>/well</a:t>
            </a:r>
            <a:endParaRPr lang="lv-LV" sz="1200" b="1" i="0" baseline="0" dirty="0" smtClean="0"/>
          </a:p>
          <a:p>
            <a:pPr>
              <a:defRPr sz="1200"/>
            </a:pPr>
            <a:r>
              <a:rPr lang="lv-LV" sz="1200" b="1" i="0" baseline="0" dirty="0" err="1" smtClean="0"/>
              <a:t>Mock</a:t>
            </a:r>
            <a:r>
              <a:rPr lang="lv-LV" sz="1200" b="1" i="0" baseline="0" dirty="0" smtClean="0"/>
              <a:t> mice</a:t>
            </a:r>
            <a:endParaRPr lang="en-GB" sz="1200" b="1" i="0" baseline="0" dirty="0"/>
          </a:p>
        </c:rich>
      </c:tx>
      <c:layout>
        <c:manualLayout>
          <c:xMode val="edge"/>
          <c:yMode val="edge"/>
          <c:x val="0.32114029327930693"/>
          <c:y val="1.8935715672946203E-3"/>
        </c:manualLayout>
      </c:layout>
    </c:title>
    <c:plotArea>
      <c:layout>
        <c:manualLayout>
          <c:layoutTarget val="inner"/>
          <c:xMode val="edge"/>
          <c:yMode val="edge"/>
          <c:x val="8.9387402697260449E-2"/>
          <c:y val="0.13064323050270293"/>
          <c:w val="0.85899378919411562"/>
          <c:h val="0.70750745028778272"/>
        </c:manualLayout>
      </c:layout>
      <c:scatterChart>
        <c:scatterStyle val="lineMarker"/>
        <c:ser>
          <c:idx val="0"/>
          <c:order val="0"/>
          <c:tx>
            <c:strRef>
              <c:f>'Flu110 results'!$S$94</c:f>
              <c:strCache>
                <c:ptCount val="1"/>
                <c:pt idx="0">
                  <c:v>MS5930.b3</c:v>
                </c:pt>
              </c:strCache>
            </c:strRef>
          </c:tx>
          <c:spPr>
            <a:ln>
              <a:solidFill>
                <a:srgbClr val="FF66FF"/>
              </a:solidFill>
            </a:ln>
          </c:spPr>
          <c:marker>
            <c:symbol val="diamond"/>
            <c:size val="7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</c:spPr>
          </c:marker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results'!$S$103:$S$110</c:f>
              <c:numCache>
                <c:formatCode>0.000</c:formatCode>
                <c:ptCount val="8"/>
                <c:pt idx="0">
                  <c:v>8.6600000000000024E-2</c:v>
                </c:pt>
                <c:pt idx="1">
                  <c:v>8.6400000000000018E-2</c:v>
                </c:pt>
                <c:pt idx="2">
                  <c:v>9.8500000000000101E-2</c:v>
                </c:pt>
                <c:pt idx="3">
                  <c:v>0.10740000000000002</c:v>
                </c:pt>
                <c:pt idx="4">
                  <c:v>0.10170000000000005</c:v>
                </c:pt>
                <c:pt idx="5">
                  <c:v>0.13139999999999999</c:v>
                </c:pt>
                <c:pt idx="6">
                  <c:v>0.12720000000000001</c:v>
                </c:pt>
                <c:pt idx="7">
                  <c:v>0.14520000000000011</c:v>
                </c:pt>
              </c:numCache>
            </c:numRef>
          </c:yVal>
        </c:ser>
        <c:ser>
          <c:idx val="1"/>
          <c:order val="1"/>
          <c:tx>
            <c:strRef>
              <c:f>'Flu110 results'!$T$94</c:f>
              <c:strCache>
                <c:ptCount val="1"/>
                <c:pt idx="0">
                  <c:v>MS5931.b3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square"/>
            <c:size val="7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results'!$T$103:$T$110</c:f>
              <c:numCache>
                <c:formatCode>0.000</c:formatCode>
                <c:ptCount val="8"/>
                <c:pt idx="0">
                  <c:v>8.6100000000000024E-2</c:v>
                </c:pt>
                <c:pt idx="1">
                  <c:v>9.6000000000000002E-2</c:v>
                </c:pt>
                <c:pt idx="2">
                  <c:v>0.10990000000000005</c:v>
                </c:pt>
                <c:pt idx="3">
                  <c:v>0.113</c:v>
                </c:pt>
                <c:pt idx="4">
                  <c:v>0.11700000000000002</c:v>
                </c:pt>
                <c:pt idx="5">
                  <c:v>0.14180000000000001</c:v>
                </c:pt>
                <c:pt idx="6">
                  <c:v>0.15220000000000011</c:v>
                </c:pt>
                <c:pt idx="7">
                  <c:v>0.14590000000000011</c:v>
                </c:pt>
              </c:numCache>
            </c:numRef>
          </c:yVal>
        </c:ser>
        <c:ser>
          <c:idx val="2"/>
          <c:order val="2"/>
          <c:tx>
            <c:strRef>
              <c:f>'Flu110 results'!$U$94</c:f>
              <c:strCache>
                <c:ptCount val="1"/>
                <c:pt idx="0">
                  <c:v>MS5932.b3</c:v>
                </c:pt>
              </c:strCache>
            </c:strRef>
          </c:tx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results'!$U$103:$U$110</c:f>
              <c:numCache>
                <c:formatCode>0.000</c:formatCode>
                <c:ptCount val="8"/>
                <c:pt idx="0">
                  <c:v>9.2500000000000027E-2</c:v>
                </c:pt>
                <c:pt idx="1">
                  <c:v>8.8500000000000079E-2</c:v>
                </c:pt>
                <c:pt idx="2">
                  <c:v>9.6100000000000005E-2</c:v>
                </c:pt>
                <c:pt idx="3">
                  <c:v>0.10360000000000005</c:v>
                </c:pt>
                <c:pt idx="4">
                  <c:v>9.2500000000000027E-2</c:v>
                </c:pt>
                <c:pt idx="5">
                  <c:v>0.1174</c:v>
                </c:pt>
                <c:pt idx="6">
                  <c:v>0.1203</c:v>
                </c:pt>
                <c:pt idx="7">
                  <c:v>0.12939999999999999</c:v>
                </c:pt>
              </c:numCache>
            </c:numRef>
          </c:yVal>
        </c:ser>
        <c:ser>
          <c:idx val="3"/>
          <c:order val="3"/>
          <c:tx>
            <c:strRef>
              <c:f>'Flu110 results'!$V$94</c:f>
              <c:strCache>
                <c:ptCount val="1"/>
                <c:pt idx="0">
                  <c:v>MS5933.b3</c:v>
                </c:pt>
              </c:strCache>
            </c:strRef>
          </c:tx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results'!$V$103:$V$110</c:f>
              <c:numCache>
                <c:formatCode>0.000</c:formatCode>
                <c:ptCount val="8"/>
                <c:pt idx="0">
                  <c:v>8.4100000000000022E-2</c:v>
                </c:pt>
                <c:pt idx="1">
                  <c:v>8.6700000000000041E-2</c:v>
                </c:pt>
                <c:pt idx="2">
                  <c:v>9.7100000000000006E-2</c:v>
                </c:pt>
                <c:pt idx="3">
                  <c:v>0.1</c:v>
                </c:pt>
                <c:pt idx="4">
                  <c:v>8.3700000000000066E-2</c:v>
                </c:pt>
                <c:pt idx="5">
                  <c:v>0.1178</c:v>
                </c:pt>
                <c:pt idx="6">
                  <c:v>0.10510000000000005</c:v>
                </c:pt>
                <c:pt idx="7">
                  <c:v>0.13400000000000001</c:v>
                </c:pt>
              </c:numCache>
            </c:numRef>
          </c:yVal>
        </c:ser>
        <c:ser>
          <c:idx val="4"/>
          <c:order val="4"/>
          <c:tx>
            <c:strRef>
              <c:f>'Flu110 results'!$W$94</c:f>
              <c:strCache>
                <c:ptCount val="1"/>
                <c:pt idx="0">
                  <c:v>MS5934.b3</c:v>
                </c:pt>
              </c:strCache>
            </c:strRef>
          </c:tx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results'!$W$103:$W$110</c:f>
              <c:numCache>
                <c:formatCode>0.000</c:formatCode>
                <c:ptCount val="8"/>
                <c:pt idx="0">
                  <c:v>8.8300000000000045E-2</c:v>
                </c:pt>
                <c:pt idx="1">
                  <c:v>8.280000000000004E-2</c:v>
                </c:pt>
                <c:pt idx="2">
                  <c:v>8.8300000000000045E-2</c:v>
                </c:pt>
                <c:pt idx="3">
                  <c:v>9.4400000000000026E-2</c:v>
                </c:pt>
                <c:pt idx="4">
                  <c:v>8.280000000000004E-2</c:v>
                </c:pt>
                <c:pt idx="5">
                  <c:v>0.10900000000000006</c:v>
                </c:pt>
                <c:pt idx="6">
                  <c:v>0.11520000000000002</c:v>
                </c:pt>
                <c:pt idx="7">
                  <c:v>0.11420000000000002</c:v>
                </c:pt>
              </c:numCache>
            </c:numRef>
          </c:yVal>
        </c:ser>
        <c:ser>
          <c:idx val="5"/>
          <c:order val="5"/>
          <c:tx>
            <c:strRef>
              <c:f>'Flu110 results'!$X$94</c:f>
              <c:strCache>
                <c:ptCount val="1"/>
                <c:pt idx="0">
                  <c:v>MS5935.b3</c:v>
                </c:pt>
              </c:strCache>
            </c:strRef>
          </c:tx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results'!$X$103:$X$110</c:f>
              <c:numCache>
                <c:formatCode>0.000</c:formatCode>
                <c:ptCount val="8"/>
                <c:pt idx="0">
                  <c:v>8.72E-2</c:v>
                </c:pt>
                <c:pt idx="1">
                  <c:v>8.1700000000000023E-2</c:v>
                </c:pt>
                <c:pt idx="2">
                  <c:v>9.6100000000000005E-2</c:v>
                </c:pt>
                <c:pt idx="3">
                  <c:v>9.5200000000000007E-2</c:v>
                </c:pt>
                <c:pt idx="4">
                  <c:v>8.2700000000000023E-2</c:v>
                </c:pt>
                <c:pt idx="5">
                  <c:v>9.0500000000000067E-2</c:v>
                </c:pt>
                <c:pt idx="6">
                  <c:v>0.1</c:v>
                </c:pt>
                <c:pt idx="7">
                  <c:v>0.1111</c:v>
                </c:pt>
              </c:numCache>
            </c:numRef>
          </c:yVal>
        </c:ser>
        <c:ser>
          <c:idx val="6"/>
          <c:order val="6"/>
          <c:tx>
            <c:strRef>
              <c:f>'Flu110 results'!$Y$94</c:f>
              <c:strCache>
                <c:ptCount val="1"/>
                <c:pt idx="0">
                  <c:v>MS5936.b3</c:v>
                </c:pt>
              </c:strCache>
            </c:strRef>
          </c:tx>
          <c:xVal>
            <c:numRef>
              <c:f>'Flu110 results'!$B$103:$B$110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results'!$Y$103:$Y$110</c:f>
              <c:numCache>
                <c:formatCode>0.000</c:formatCode>
                <c:ptCount val="8"/>
                <c:pt idx="0">
                  <c:v>9.0500000000000067E-2</c:v>
                </c:pt>
                <c:pt idx="1">
                  <c:v>8.2900000000000001E-2</c:v>
                </c:pt>
                <c:pt idx="2">
                  <c:v>9.7900000000000001E-2</c:v>
                </c:pt>
                <c:pt idx="3">
                  <c:v>0.1038</c:v>
                </c:pt>
                <c:pt idx="4">
                  <c:v>8.5600000000000065E-2</c:v>
                </c:pt>
                <c:pt idx="5">
                  <c:v>9.2500000000000027E-2</c:v>
                </c:pt>
                <c:pt idx="6">
                  <c:v>0.10650000000000005</c:v>
                </c:pt>
                <c:pt idx="7">
                  <c:v>0.11550000000000002</c:v>
                </c:pt>
              </c:numCache>
            </c:numRef>
          </c:yVal>
        </c:ser>
        <c:axId val="117548544"/>
        <c:axId val="117550464"/>
      </c:scatterChart>
      <c:valAx>
        <c:axId val="117548544"/>
        <c:scaling>
          <c:logBase val="10"/>
          <c:orientation val="minMax"/>
          <c:max val="1000000"/>
          <c:min val="100"/>
        </c:scaling>
        <c:axPos val="b"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Sera dilution (1/)</a:t>
                </a:r>
                <a:r>
                  <a:rPr lang="lb-LU" sz="1000" b="0" i="0" u="none" strike="noStrike" baseline="0">
                    <a:effectLst/>
                  </a:rPr>
                  <a:t/>
                </a:r>
                <a:br>
                  <a:rPr lang="lb-LU" sz="1000" b="0" i="0" u="none" strike="noStrike" baseline="0">
                    <a:effectLst/>
                  </a:rPr>
                </a:br>
                <a:r>
                  <a:rPr lang="en-GB" b="0"/>
                  <a:t>Logarithmic scale</a:t>
                </a:r>
              </a:p>
            </c:rich>
          </c:tx>
          <c:layout>
            <c:manualLayout>
              <c:xMode val="edge"/>
              <c:yMode val="edge"/>
              <c:x val="0.43019700127896432"/>
              <c:y val="0.89310938115738359"/>
            </c:manualLayout>
          </c:layout>
        </c:title>
        <c:numFmt formatCode="0" sourceLinked="1"/>
        <c:tickLblPos val="nextTo"/>
        <c:txPr>
          <a:bodyPr rot="0" vert="horz"/>
          <a:lstStyle/>
          <a:p>
            <a:pPr>
              <a:defRPr/>
            </a:pPr>
            <a:endParaRPr lang="lv-LV"/>
          </a:p>
        </c:txPr>
        <c:crossAx val="117550464"/>
        <c:crosses val="autoZero"/>
        <c:crossBetween val="midCat"/>
        <c:majorUnit val="10"/>
        <c:minorUnit val="10"/>
      </c:valAx>
      <c:valAx>
        <c:axId val="117550464"/>
        <c:scaling>
          <c:orientation val="minMax"/>
          <c:max val="2"/>
          <c:min val="0"/>
        </c:scaling>
        <c:axPos val="l"/>
        <c:majorGridlines/>
        <c:title>
          <c:tx>
            <c:rich>
              <a:bodyPr/>
              <a:lstStyle/>
              <a:p>
                <a:pPr>
                  <a:defRPr sz="1000"/>
                </a:pPr>
                <a:r>
                  <a:rPr lang="en-GB" sz="1000"/>
                  <a:t>OD (405 nm)</a:t>
                </a:r>
              </a:p>
            </c:rich>
          </c:tx>
          <c:layout>
            <c:manualLayout>
              <c:xMode val="edge"/>
              <c:yMode val="edge"/>
              <c:x val="3.6417291113277476E-3"/>
              <c:y val="0.35114785603396004"/>
            </c:manualLayout>
          </c:layout>
        </c:title>
        <c:numFmt formatCode="0.0" sourceLinked="0"/>
        <c:tickLblPos val="nextTo"/>
        <c:txPr>
          <a:bodyPr rot="0" vert="horz"/>
          <a:lstStyle/>
          <a:p>
            <a:pPr>
              <a:defRPr/>
            </a:pPr>
            <a:endParaRPr lang="lv-LV"/>
          </a:p>
        </c:txPr>
        <c:crossAx val="117548544"/>
        <c:crossesAt val="1"/>
        <c:crossBetween val="midCat"/>
        <c:majorUnit val="0.5"/>
        <c:minorUnit val="1.0000000000000005E-2"/>
      </c:valAx>
    </c:plotArea>
    <c:legend>
      <c:legendPos val="b"/>
      <c:layout>
        <c:manualLayout>
          <c:xMode val="edge"/>
          <c:yMode val="edge"/>
          <c:x val="0.78328508564421251"/>
          <c:y val="0.1463317793491111"/>
          <c:w val="0.16748686597024756"/>
          <c:h val="0.32005296226504293"/>
        </c:manualLayout>
      </c:layout>
      <c:txPr>
        <a:bodyPr/>
        <a:lstStyle/>
        <a:p>
          <a:pPr>
            <a:defRPr sz="900"/>
          </a:pPr>
          <a:endParaRPr lang="lv-LV"/>
        </a:p>
      </c:txPr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lv-LV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1200" b="1" i="0" baseline="0" dirty="0" smtClean="0">
                <a:solidFill>
                  <a:schemeClr val="tx1"/>
                </a:solidFill>
                <a:effectLst/>
              </a:rPr>
              <a:t>Cytomegalovirus grade</a:t>
            </a:r>
            <a:r>
              <a:rPr lang="lv-LV" sz="1200" b="1" i="0" baseline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1200" b="1" i="0" baseline="0" dirty="0" smtClean="0">
                <a:solidFill>
                  <a:schemeClr val="tx1"/>
                </a:solidFill>
                <a:effectLst/>
              </a:rPr>
              <a:t>2 </a:t>
            </a:r>
            <a:r>
              <a:rPr lang="en-GB" sz="1200" b="1" i="0" baseline="0" dirty="0">
                <a:solidFill>
                  <a:schemeClr val="tx1"/>
                </a:solidFill>
                <a:effectLst/>
              </a:rPr>
              <a:t>Ag coating, 40 </a:t>
            </a:r>
            <a:r>
              <a:rPr lang="en-GB" sz="1200" b="1" i="0" baseline="0" dirty="0" err="1" smtClean="0">
                <a:solidFill>
                  <a:schemeClr val="tx1"/>
                </a:solidFill>
                <a:effectLst/>
              </a:rPr>
              <a:t>ng</a:t>
            </a:r>
            <a:r>
              <a:rPr lang="en-GB" sz="1200" b="1" i="0" baseline="0" dirty="0" smtClean="0">
                <a:solidFill>
                  <a:schemeClr val="tx1"/>
                </a:solidFill>
                <a:effectLst/>
              </a:rPr>
              <a:t>/well</a:t>
            </a:r>
            <a:endParaRPr lang="lv-LV" sz="1200" b="1" i="0" baseline="0" dirty="0" smtClean="0"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lv-LV" sz="1200" b="1" i="0" baseline="0" dirty="0" err="1" smtClean="0">
                <a:solidFill>
                  <a:schemeClr val="tx1"/>
                </a:solidFill>
              </a:rPr>
              <a:t>LAH3-HBc</a:t>
            </a:r>
            <a:r>
              <a:rPr lang="lv-LV" sz="1200" b="1" i="0" baseline="0" dirty="0" smtClean="0">
                <a:solidFill>
                  <a:schemeClr val="tx1"/>
                </a:solidFill>
              </a:rPr>
              <a:t> </a:t>
            </a:r>
            <a:r>
              <a:rPr lang="lv-LV" sz="1200" b="1" i="0" baseline="0" dirty="0" err="1" smtClean="0">
                <a:solidFill>
                  <a:schemeClr val="tx1"/>
                </a:solidFill>
              </a:rPr>
              <a:t>immunized</a:t>
            </a:r>
            <a:r>
              <a:rPr lang="lv-LV" sz="1200" b="1" i="0" baseline="0" dirty="0" smtClean="0">
                <a:solidFill>
                  <a:schemeClr val="tx1"/>
                </a:solidFill>
              </a:rPr>
              <a:t> mice</a:t>
            </a:r>
            <a:endParaRPr lang="en-GB" sz="1200" b="1" i="0" baseline="0" dirty="0" smtClean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2134558335998769"/>
          <c:y val="1.893642288406522E-3"/>
        </c:manualLayout>
      </c:layout>
    </c:title>
    <c:plotArea>
      <c:layout>
        <c:manualLayout>
          <c:layoutTarget val="inner"/>
          <c:xMode val="edge"/>
          <c:yMode val="edge"/>
          <c:x val="7.7657385717552915E-2"/>
          <c:y val="0.13064323050270288"/>
          <c:w val="0.88508036517583877"/>
          <c:h val="0.70750745028778272"/>
        </c:manualLayout>
      </c:layout>
      <c:scatterChart>
        <c:scatterStyle val="lineMarker"/>
        <c:ser>
          <c:idx val="0"/>
          <c:order val="0"/>
          <c:tx>
            <c:strRef>
              <c:f>'Flu110 results'!$C$5</c:f>
              <c:strCache>
                <c:ptCount val="1"/>
                <c:pt idx="0">
                  <c:v>MS5906.b3</c:v>
                </c:pt>
              </c:strCache>
            </c:strRef>
          </c:tx>
          <c:spPr>
            <a:ln>
              <a:solidFill>
                <a:srgbClr val="FF66FF"/>
              </a:solidFill>
            </a:ln>
          </c:spPr>
          <c:marker>
            <c:symbol val="diamond"/>
            <c:size val="7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</c:spPr>
          </c:marker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results'!$C$6:$C$13</c:f>
              <c:numCache>
                <c:formatCode>0.000</c:formatCode>
                <c:ptCount val="8"/>
                <c:pt idx="0">
                  <c:v>0.1472</c:v>
                </c:pt>
                <c:pt idx="1">
                  <c:v>9.2600000000000002E-2</c:v>
                </c:pt>
                <c:pt idx="2">
                  <c:v>9.64E-2</c:v>
                </c:pt>
                <c:pt idx="3">
                  <c:v>8.1000000000000003E-2</c:v>
                </c:pt>
                <c:pt idx="4">
                  <c:v>7.85E-2</c:v>
                </c:pt>
                <c:pt idx="5">
                  <c:v>7.2900000000000006E-2</c:v>
                </c:pt>
                <c:pt idx="6">
                  <c:v>7.8799999999999995E-2</c:v>
                </c:pt>
                <c:pt idx="7">
                  <c:v>7.5999999999999998E-2</c:v>
                </c:pt>
              </c:numCache>
            </c:numRef>
          </c:yVal>
        </c:ser>
        <c:ser>
          <c:idx val="1"/>
          <c:order val="1"/>
          <c:tx>
            <c:strRef>
              <c:f>'Flu110 results'!$D$5</c:f>
              <c:strCache>
                <c:ptCount val="1"/>
                <c:pt idx="0">
                  <c:v>MS5907.b3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square"/>
            <c:size val="7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results'!$D$6:$D$13</c:f>
              <c:numCache>
                <c:formatCode>0.000</c:formatCode>
                <c:ptCount val="8"/>
                <c:pt idx="0">
                  <c:v>8.72E-2</c:v>
                </c:pt>
                <c:pt idx="1">
                  <c:v>0.1195</c:v>
                </c:pt>
                <c:pt idx="2">
                  <c:v>9.9199999999999997E-2</c:v>
                </c:pt>
                <c:pt idx="3">
                  <c:v>8.5400000000000004E-2</c:v>
                </c:pt>
                <c:pt idx="4">
                  <c:v>8.5000000000000006E-2</c:v>
                </c:pt>
                <c:pt idx="5">
                  <c:v>7.3300000000000004E-2</c:v>
                </c:pt>
                <c:pt idx="6">
                  <c:v>7.7799999999999994E-2</c:v>
                </c:pt>
                <c:pt idx="7">
                  <c:v>7.6999999999999999E-2</c:v>
                </c:pt>
              </c:numCache>
            </c:numRef>
          </c:yVal>
        </c:ser>
        <c:ser>
          <c:idx val="2"/>
          <c:order val="2"/>
          <c:tx>
            <c:strRef>
              <c:f>'Flu110 results'!$E$5</c:f>
              <c:strCache>
                <c:ptCount val="1"/>
                <c:pt idx="0">
                  <c:v>MS5908.b3</c:v>
                </c:pt>
              </c:strCache>
            </c:strRef>
          </c:tx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results'!$E$6:$E$13</c:f>
              <c:numCache>
                <c:formatCode>0.000</c:formatCode>
                <c:ptCount val="8"/>
                <c:pt idx="0">
                  <c:v>0.14180000000000001</c:v>
                </c:pt>
                <c:pt idx="1">
                  <c:v>9.6299999999999997E-2</c:v>
                </c:pt>
                <c:pt idx="2">
                  <c:v>9.1800000000000007E-2</c:v>
                </c:pt>
                <c:pt idx="3">
                  <c:v>8.2699999999999996E-2</c:v>
                </c:pt>
                <c:pt idx="4">
                  <c:v>7.3999999999999996E-2</c:v>
                </c:pt>
                <c:pt idx="5">
                  <c:v>7.22E-2</c:v>
                </c:pt>
                <c:pt idx="6">
                  <c:v>7.7700000000000005E-2</c:v>
                </c:pt>
                <c:pt idx="7">
                  <c:v>7.6499999999999999E-2</c:v>
                </c:pt>
              </c:numCache>
            </c:numRef>
          </c:yVal>
        </c:ser>
        <c:ser>
          <c:idx val="3"/>
          <c:order val="3"/>
          <c:tx>
            <c:strRef>
              <c:f>'Flu110 results'!$F$5</c:f>
              <c:strCache>
                <c:ptCount val="1"/>
                <c:pt idx="0">
                  <c:v>MS5909.b3</c:v>
                </c:pt>
              </c:strCache>
            </c:strRef>
          </c:tx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results'!$F$6:$F$13</c:f>
              <c:numCache>
                <c:formatCode>0.000</c:formatCode>
                <c:ptCount val="8"/>
                <c:pt idx="0">
                  <c:v>8.2799999999999999E-2</c:v>
                </c:pt>
                <c:pt idx="1">
                  <c:v>9.7699999999999995E-2</c:v>
                </c:pt>
                <c:pt idx="2">
                  <c:v>8.8999999999999996E-2</c:v>
                </c:pt>
                <c:pt idx="3">
                  <c:v>8.3799999999999999E-2</c:v>
                </c:pt>
                <c:pt idx="4">
                  <c:v>7.9399999999999998E-2</c:v>
                </c:pt>
                <c:pt idx="5">
                  <c:v>7.1099999999999997E-2</c:v>
                </c:pt>
                <c:pt idx="6">
                  <c:v>7.8100000000000003E-2</c:v>
                </c:pt>
                <c:pt idx="7">
                  <c:v>7.8700000000000006E-2</c:v>
                </c:pt>
              </c:numCache>
            </c:numRef>
          </c:yVal>
        </c:ser>
        <c:ser>
          <c:idx val="4"/>
          <c:order val="4"/>
          <c:tx>
            <c:strRef>
              <c:f>'Flu110 results'!$G$5</c:f>
              <c:strCache>
                <c:ptCount val="1"/>
                <c:pt idx="0">
                  <c:v>MS5910.b3</c:v>
                </c:pt>
              </c:strCache>
            </c:strRef>
          </c:tx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results'!$G$6:$G$13</c:f>
              <c:numCache>
                <c:formatCode>0.000</c:formatCode>
                <c:ptCount val="8"/>
                <c:pt idx="0">
                  <c:v>0.1457</c:v>
                </c:pt>
                <c:pt idx="1">
                  <c:v>9.6100000000000005E-2</c:v>
                </c:pt>
                <c:pt idx="2">
                  <c:v>8.9499999999999996E-2</c:v>
                </c:pt>
                <c:pt idx="3">
                  <c:v>8.3299999999999999E-2</c:v>
                </c:pt>
                <c:pt idx="4">
                  <c:v>7.4499999999999997E-2</c:v>
                </c:pt>
                <c:pt idx="5">
                  <c:v>7.22E-2</c:v>
                </c:pt>
                <c:pt idx="6">
                  <c:v>7.8799999999999995E-2</c:v>
                </c:pt>
                <c:pt idx="7">
                  <c:v>7.8700000000000006E-2</c:v>
                </c:pt>
              </c:numCache>
            </c:numRef>
          </c:yVal>
        </c:ser>
        <c:ser>
          <c:idx val="5"/>
          <c:order val="5"/>
          <c:tx>
            <c:strRef>
              <c:f>'Flu110 results'!$H$5</c:f>
              <c:strCache>
                <c:ptCount val="1"/>
                <c:pt idx="0">
                  <c:v>MS5911.b3</c:v>
                </c:pt>
              </c:strCache>
            </c:strRef>
          </c:tx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results'!$H$6:$H$13</c:f>
              <c:numCache>
                <c:formatCode>0.000</c:formatCode>
                <c:ptCount val="8"/>
                <c:pt idx="0">
                  <c:v>9.5500000000000002E-2</c:v>
                </c:pt>
                <c:pt idx="1">
                  <c:v>0.10539999999999999</c:v>
                </c:pt>
                <c:pt idx="2">
                  <c:v>9.6000000000000002E-2</c:v>
                </c:pt>
                <c:pt idx="3">
                  <c:v>8.6499999999999994E-2</c:v>
                </c:pt>
                <c:pt idx="4">
                  <c:v>8.3000000000000004E-2</c:v>
                </c:pt>
                <c:pt idx="5">
                  <c:v>7.2800000000000004E-2</c:v>
                </c:pt>
                <c:pt idx="6">
                  <c:v>7.9399999999999998E-2</c:v>
                </c:pt>
                <c:pt idx="7">
                  <c:v>8.0500000000000002E-2</c:v>
                </c:pt>
              </c:numCache>
            </c:numRef>
          </c:yVal>
        </c:ser>
        <c:ser>
          <c:idx val="6"/>
          <c:order val="6"/>
          <c:tx>
            <c:strRef>
              <c:f>'Flu110 results'!$I$5</c:f>
              <c:strCache>
                <c:ptCount val="1"/>
                <c:pt idx="0">
                  <c:v>MS5912.b3</c:v>
                </c:pt>
              </c:strCache>
            </c:strRef>
          </c:tx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results'!$I$6:$I$13</c:f>
              <c:numCache>
                <c:formatCode>0.000</c:formatCode>
                <c:ptCount val="8"/>
                <c:pt idx="0">
                  <c:v>9.8500000000000004E-2</c:v>
                </c:pt>
                <c:pt idx="1">
                  <c:v>8.3000000000000004E-2</c:v>
                </c:pt>
                <c:pt idx="2">
                  <c:v>8.5000000000000006E-2</c:v>
                </c:pt>
                <c:pt idx="3">
                  <c:v>8.09E-2</c:v>
                </c:pt>
                <c:pt idx="4">
                  <c:v>7.3899999999999993E-2</c:v>
                </c:pt>
                <c:pt idx="5">
                  <c:v>7.1599999999999997E-2</c:v>
                </c:pt>
                <c:pt idx="6">
                  <c:v>8.3099999999999993E-2</c:v>
                </c:pt>
                <c:pt idx="7">
                  <c:v>7.7700000000000005E-2</c:v>
                </c:pt>
              </c:numCache>
            </c:numRef>
          </c:yVal>
        </c:ser>
        <c:ser>
          <c:idx val="7"/>
          <c:order val="7"/>
          <c:tx>
            <c:strRef>
              <c:f>'Flu110 results'!$J$5</c:f>
              <c:strCache>
                <c:ptCount val="1"/>
                <c:pt idx="0">
                  <c:v>MS5913.b3</c:v>
                </c:pt>
              </c:strCache>
            </c:strRef>
          </c:tx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results'!$J$6:$J$13</c:f>
              <c:numCache>
                <c:formatCode>0.000</c:formatCode>
                <c:ptCount val="8"/>
                <c:pt idx="0">
                  <c:v>0.12130000000000001</c:v>
                </c:pt>
                <c:pt idx="1">
                  <c:v>0.1109</c:v>
                </c:pt>
                <c:pt idx="2">
                  <c:v>9.6799999999999997E-2</c:v>
                </c:pt>
                <c:pt idx="3">
                  <c:v>8.7400000000000005E-2</c:v>
                </c:pt>
                <c:pt idx="4">
                  <c:v>8.2100000000000006E-2</c:v>
                </c:pt>
                <c:pt idx="5">
                  <c:v>7.2599999999999998E-2</c:v>
                </c:pt>
                <c:pt idx="6">
                  <c:v>8.1000000000000003E-2</c:v>
                </c:pt>
                <c:pt idx="7">
                  <c:v>7.8700000000000006E-2</c:v>
                </c:pt>
              </c:numCache>
            </c:numRef>
          </c:yVal>
        </c:ser>
        <c:ser>
          <c:idx val="8"/>
          <c:order val="8"/>
          <c:tx>
            <c:strRef>
              <c:f>'Flu110 results'!$K$5</c:f>
              <c:strCache>
                <c:ptCount val="1"/>
                <c:pt idx="0">
                  <c:v>MS5938.b3</c:v>
                </c:pt>
              </c:strCache>
            </c:strRef>
          </c:tx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results'!$K$6:$K$13</c:f>
              <c:numCache>
                <c:formatCode>0.000</c:formatCode>
                <c:ptCount val="8"/>
                <c:pt idx="0">
                  <c:v>9.5899999999999999E-2</c:v>
                </c:pt>
                <c:pt idx="1">
                  <c:v>8.6499999999999994E-2</c:v>
                </c:pt>
                <c:pt idx="2">
                  <c:v>8.5500000000000007E-2</c:v>
                </c:pt>
                <c:pt idx="3">
                  <c:v>8.48E-2</c:v>
                </c:pt>
                <c:pt idx="4">
                  <c:v>7.4099999999999999E-2</c:v>
                </c:pt>
                <c:pt idx="5">
                  <c:v>7.9000000000000001E-2</c:v>
                </c:pt>
                <c:pt idx="6">
                  <c:v>7.9299999999999995E-2</c:v>
                </c:pt>
                <c:pt idx="7">
                  <c:v>7.9299999999999995E-2</c:v>
                </c:pt>
              </c:numCache>
            </c:numRef>
          </c:yVal>
        </c:ser>
        <c:ser>
          <c:idx val="9"/>
          <c:order val="9"/>
          <c:tx>
            <c:strRef>
              <c:f>'Flu110 results'!$L$5</c:f>
              <c:strCache>
                <c:ptCount val="1"/>
                <c:pt idx="0">
                  <c:v>MS5939.b3</c:v>
                </c:pt>
              </c:strCache>
            </c:strRef>
          </c:tx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results'!$L$6:$L$13</c:f>
              <c:numCache>
                <c:formatCode>0.000</c:formatCode>
                <c:ptCount val="8"/>
                <c:pt idx="0">
                  <c:v>9.8199999999999996E-2</c:v>
                </c:pt>
                <c:pt idx="1">
                  <c:v>9.7000000000000003E-2</c:v>
                </c:pt>
                <c:pt idx="2">
                  <c:v>9.01E-2</c:v>
                </c:pt>
                <c:pt idx="3">
                  <c:v>8.6699999999999999E-2</c:v>
                </c:pt>
                <c:pt idx="4">
                  <c:v>8.2100000000000006E-2</c:v>
                </c:pt>
                <c:pt idx="5">
                  <c:v>7.5700000000000003E-2</c:v>
                </c:pt>
                <c:pt idx="6">
                  <c:v>7.8399999999999997E-2</c:v>
                </c:pt>
                <c:pt idx="7">
                  <c:v>7.8600000000000003E-2</c:v>
                </c:pt>
              </c:numCache>
            </c:numRef>
          </c:yVal>
        </c:ser>
        <c:ser>
          <c:idx val="10"/>
          <c:order val="10"/>
          <c:tx>
            <c:strRef>
              <c:f>'Flu110 results'!$M$5</c:f>
              <c:strCache>
                <c:ptCount val="1"/>
                <c:pt idx="0">
                  <c:v>MS5940.b3</c:v>
                </c:pt>
              </c:strCache>
            </c:strRef>
          </c:tx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results'!$M$6:$M$13</c:f>
              <c:numCache>
                <c:formatCode>0.000</c:formatCode>
                <c:ptCount val="8"/>
                <c:pt idx="0">
                  <c:v>0.1014</c:v>
                </c:pt>
                <c:pt idx="1">
                  <c:v>8.3000000000000004E-2</c:v>
                </c:pt>
                <c:pt idx="2">
                  <c:v>8.6300000000000002E-2</c:v>
                </c:pt>
                <c:pt idx="3">
                  <c:v>8.3000000000000004E-2</c:v>
                </c:pt>
                <c:pt idx="4">
                  <c:v>7.4700000000000003E-2</c:v>
                </c:pt>
                <c:pt idx="5">
                  <c:v>7.3099999999999998E-2</c:v>
                </c:pt>
                <c:pt idx="6">
                  <c:v>7.8799999999999995E-2</c:v>
                </c:pt>
                <c:pt idx="7">
                  <c:v>7.7799999999999994E-2</c:v>
                </c:pt>
              </c:numCache>
            </c:numRef>
          </c:yVal>
        </c:ser>
        <c:ser>
          <c:idx val="11"/>
          <c:order val="11"/>
          <c:tx>
            <c:strRef>
              <c:f>'Flu110 results'!$N$5</c:f>
              <c:strCache>
                <c:ptCount val="1"/>
                <c:pt idx="0">
                  <c:v>MS5941.b3</c:v>
                </c:pt>
              </c:strCache>
            </c:strRef>
          </c:tx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results'!$N$6:$N$13</c:f>
              <c:numCache>
                <c:formatCode>0.000</c:formatCode>
                <c:ptCount val="8"/>
                <c:pt idx="0">
                  <c:v>9.0300000000000005E-2</c:v>
                </c:pt>
                <c:pt idx="1">
                  <c:v>9.0499999999999997E-2</c:v>
                </c:pt>
                <c:pt idx="2">
                  <c:v>9.0899999999999995E-2</c:v>
                </c:pt>
                <c:pt idx="3">
                  <c:v>8.8400000000000006E-2</c:v>
                </c:pt>
                <c:pt idx="4">
                  <c:v>8.3099999999999993E-2</c:v>
                </c:pt>
                <c:pt idx="5">
                  <c:v>7.3999999999999996E-2</c:v>
                </c:pt>
                <c:pt idx="6">
                  <c:v>7.9799999999999996E-2</c:v>
                </c:pt>
                <c:pt idx="7">
                  <c:v>7.85E-2</c:v>
                </c:pt>
              </c:numCache>
            </c:numRef>
          </c:yVal>
        </c:ser>
        <c:ser>
          <c:idx val="12"/>
          <c:order val="12"/>
          <c:tx>
            <c:strRef>
              <c:f>'Flu110 results'!$O$5</c:f>
              <c:strCache>
                <c:ptCount val="1"/>
                <c:pt idx="0">
                  <c:v>MS5942.b3</c:v>
                </c:pt>
              </c:strCache>
            </c:strRef>
          </c:tx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results'!$O$6:$O$13</c:f>
              <c:numCache>
                <c:formatCode>0.000</c:formatCode>
                <c:ptCount val="8"/>
                <c:pt idx="0">
                  <c:v>0.1082</c:v>
                </c:pt>
                <c:pt idx="1">
                  <c:v>8.5400000000000004E-2</c:v>
                </c:pt>
                <c:pt idx="2">
                  <c:v>8.7999999999999995E-2</c:v>
                </c:pt>
                <c:pt idx="3">
                  <c:v>8.5099999999999995E-2</c:v>
                </c:pt>
                <c:pt idx="4">
                  <c:v>7.4700000000000003E-2</c:v>
                </c:pt>
                <c:pt idx="5">
                  <c:v>7.2800000000000004E-2</c:v>
                </c:pt>
                <c:pt idx="6">
                  <c:v>7.9799999999999996E-2</c:v>
                </c:pt>
                <c:pt idx="7">
                  <c:v>7.8600000000000003E-2</c:v>
                </c:pt>
              </c:numCache>
            </c:numRef>
          </c:yVal>
        </c:ser>
        <c:ser>
          <c:idx val="13"/>
          <c:order val="13"/>
          <c:tx>
            <c:strRef>
              <c:f>'Flu110 results'!$P$5</c:f>
              <c:strCache>
                <c:ptCount val="1"/>
                <c:pt idx="0">
                  <c:v>MS59431.b3</c:v>
                </c:pt>
              </c:strCache>
            </c:strRef>
          </c:tx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results'!$P$6:$P$13</c:f>
              <c:numCache>
                <c:formatCode>0.000</c:formatCode>
                <c:ptCount val="8"/>
                <c:pt idx="0">
                  <c:v>9.6100000000000005E-2</c:v>
                </c:pt>
                <c:pt idx="1">
                  <c:v>0.1087</c:v>
                </c:pt>
                <c:pt idx="2">
                  <c:v>9.8500000000000004E-2</c:v>
                </c:pt>
                <c:pt idx="3">
                  <c:v>9.0999999999999998E-2</c:v>
                </c:pt>
                <c:pt idx="4">
                  <c:v>8.1900000000000001E-2</c:v>
                </c:pt>
                <c:pt idx="5">
                  <c:v>7.3099999999999998E-2</c:v>
                </c:pt>
                <c:pt idx="6">
                  <c:v>0.08</c:v>
                </c:pt>
                <c:pt idx="7">
                  <c:v>7.9000000000000001E-2</c:v>
                </c:pt>
              </c:numCache>
            </c:numRef>
          </c:yVal>
        </c:ser>
        <c:ser>
          <c:idx val="14"/>
          <c:order val="14"/>
          <c:tx>
            <c:strRef>
              <c:f>'Flu110 results'!$Q$5</c:f>
              <c:strCache>
                <c:ptCount val="1"/>
                <c:pt idx="0">
                  <c:v>MS5944.b3</c:v>
                </c:pt>
              </c:strCache>
            </c:strRef>
          </c:tx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results'!$Q$6:$Q$13</c:f>
              <c:numCache>
                <c:formatCode>0.000</c:formatCode>
                <c:ptCount val="8"/>
                <c:pt idx="0">
                  <c:v>0.14149999999999999</c:v>
                </c:pt>
                <c:pt idx="1">
                  <c:v>9.5000000000000001E-2</c:v>
                </c:pt>
                <c:pt idx="2">
                  <c:v>9.69E-2</c:v>
                </c:pt>
                <c:pt idx="3">
                  <c:v>8.8400000000000006E-2</c:v>
                </c:pt>
                <c:pt idx="4">
                  <c:v>7.51E-2</c:v>
                </c:pt>
                <c:pt idx="5">
                  <c:v>7.51E-2</c:v>
                </c:pt>
                <c:pt idx="6">
                  <c:v>8.4000000000000005E-2</c:v>
                </c:pt>
                <c:pt idx="7">
                  <c:v>8.1900000000000001E-2</c:v>
                </c:pt>
              </c:numCache>
            </c:numRef>
          </c:yVal>
        </c:ser>
        <c:ser>
          <c:idx val="15"/>
          <c:order val="15"/>
          <c:tx>
            <c:strRef>
              <c:f>'Flu110 results'!$R$5</c:f>
              <c:strCache>
                <c:ptCount val="1"/>
                <c:pt idx="0">
                  <c:v>MS5945.b3</c:v>
                </c:pt>
              </c:strCache>
            </c:strRef>
          </c:tx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results'!$R$6:$R$13</c:f>
              <c:numCache>
                <c:formatCode>0.000</c:formatCode>
                <c:ptCount val="8"/>
                <c:pt idx="0">
                  <c:v>8.6699999999999999E-2</c:v>
                </c:pt>
                <c:pt idx="1">
                  <c:v>9.8799999999999999E-2</c:v>
                </c:pt>
                <c:pt idx="2">
                  <c:v>9.8599999999999993E-2</c:v>
                </c:pt>
                <c:pt idx="3">
                  <c:v>9.1800000000000007E-2</c:v>
                </c:pt>
                <c:pt idx="4">
                  <c:v>8.48E-2</c:v>
                </c:pt>
                <c:pt idx="5">
                  <c:v>7.2800000000000004E-2</c:v>
                </c:pt>
                <c:pt idx="6">
                  <c:v>8.4699999999999998E-2</c:v>
                </c:pt>
                <c:pt idx="7">
                  <c:v>7.9100000000000004E-2</c:v>
                </c:pt>
              </c:numCache>
            </c:numRef>
          </c:yVal>
        </c:ser>
        <c:axId val="131910272"/>
        <c:axId val="131953408"/>
      </c:scatterChart>
      <c:valAx>
        <c:axId val="131910272"/>
        <c:scaling>
          <c:logBase val="10"/>
          <c:orientation val="minMax"/>
          <c:max val="1000000"/>
          <c:min val="100"/>
        </c:scaling>
        <c:axPos val="b"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Sera dilution (1/)</a:t>
                </a:r>
                <a:r>
                  <a:rPr lang="lb-LU" sz="1000" b="0" i="0" u="none" strike="noStrike" baseline="0">
                    <a:effectLst/>
                  </a:rPr>
                  <a:t/>
                </a:r>
                <a:br>
                  <a:rPr lang="lb-LU" sz="1000" b="0" i="0" u="none" strike="noStrike" baseline="0">
                    <a:effectLst/>
                  </a:rPr>
                </a:br>
                <a:r>
                  <a:rPr lang="en-GB" b="0"/>
                  <a:t>Logarithmic scale</a:t>
                </a:r>
              </a:p>
            </c:rich>
          </c:tx>
          <c:layout>
            <c:manualLayout>
              <c:xMode val="edge"/>
              <c:yMode val="edge"/>
              <c:x val="0.43019700127896432"/>
              <c:y val="0.89310938115738359"/>
            </c:manualLayout>
          </c:layout>
        </c:title>
        <c:numFmt formatCode="0" sourceLinked="1"/>
        <c:tickLblPos val="nextTo"/>
        <c:txPr>
          <a:bodyPr rot="0" vert="horz"/>
          <a:lstStyle/>
          <a:p>
            <a:pPr>
              <a:defRPr/>
            </a:pPr>
            <a:endParaRPr lang="lv-LV"/>
          </a:p>
        </c:txPr>
        <c:crossAx val="131953408"/>
        <c:crosses val="autoZero"/>
        <c:crossBetween val="midCat"/>
        <c:majorUnit val="10"/>
        <c:minorUnit val="10"/>
      </c:valAx>
      <c:valAx>
        <c:axId val="131953408"/>
        <c:scaling>
          <c:orientation val="minMax"/>
          <c:max val="2"/>
          <c:min val="0"/>
        </c:scaling>
        <c:axPos val="l"/>
        <c:majorGridlines/>
        <c:title>
          <c:tx>
            <c:rich>
              <a:bodyPr/>
              <a:lstStyle/>
              <a:p>
                <a:pPr>
                  <a:defRPr sz="1000"/>
                </a:pPr>
                <a:r>
                  <a:rPr lang="en-GB" sz="1000"/>
                  <a:t>OD (405 nm)</a:t>
                </a:r>
              </a:p>
            </c:rich>
          </c:tx>
          <c:layout>
            <c:manualLayout>
              <c:xMode val="edge"/>
              <c:yMode val="edge"/>
              <c:x val="3.6417291113277463E-3"/>
              <c:y val="0.35114785603396004"/>
            </c:manualLayout>
          </c:layout>
        </c:title>
        <c:numFmt formatCode="0.0" sourceLinked="0"/>
        <c:tickLblPos val="nextTo"/>
        <c:txPr>
          <a:bodyPr rot="0" vert="horz"/>
          <a:lstStyle/>
          <a:p>
            <a:pPr>
              <a:defRPr/>
            </a:pPr>
            <a:endParaRPr lang="lv-LV"/>
          </a:p>
        </c:txPr>
        <c:crossAx val="131910272"/>
        <c:crossesAt val="1"/>
        <c:crossBetween val="midCat"/>
        <c:majorUnit val="0.5"/>
        <c:minorUnit val="1.0000000000000005E-2"/>
      </c:valAx>
    </c:plotArea>
    <c:legend>
      <c:legendPos val="b"/>
      <c:layout>
        <c:manualLayout>
          <c:xMode val="edge"/>
          <c:yMode val="edge"/>
          <c:x val="0.73587007874015764"/>
          <c:y val="0.14633182753825688"/>
          <c:w val="0.2126593330245484"/>
          <c:h val="0.32721991270283041"/>
        </c:manualLayout>
      </c:layout>
      <c:txPr>
        <a:bodyPr/>
        <a:lstStyle/>
        <a:p>
          <a:pPr>
            <a:defRPr sz="900"/>
          </a:pPr>
          <a:endParaRPr lang="lv-LV"/>
        </a:p>
      </c:txPr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lv-LV"/>
  <c:chart>
    <c:title>
      <c:tx>
        <c:rich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r>
              <a:rPr lang="en-GB" sz="1200" b="1" i="0" baseline="0" dirty="0" smtClean="0">
                <a:solidFill>
                  <a:schemeClr val="tx1"/>
                </a:solidFill>
                <a:effectLst/>
              </a:rPr>
              <a:t>Cytomegalovirus grade</a:t>
            </a:r>
            <a:r>
              <a:rPr lang="lv-LV" sz="1200" b="1" i="0" baseline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1200" b="1" i="0" baseline="0" dirty="0" smtClean="0">
                <a:solidFill>
                  <a:schemeClr val="tx1"/>
                </a:solidFill>
                <a:effectLst/>
              </a:rPr>
              <a:t>2 Ag coating, 40 </a:t>
            </a:r>
            <a:r>
              <a:rPr lang="en-GB" sz="1200" b="1" i="0" baseline="0" dirty="0" err="1" smtClean="0">
                <a:solidFill>
                  <a:schemeClr val="tx1"/>
                </a:solidFill>
                <a:effectLst/>
              </a:rPr>
              <a:t>ng</a:t>
            </a:r>
            <a:r>
              <a:rPr lang="en-GB" sz="1200" b="1" i="0" baseline="0" dirty="0" smtClean="0">
                <a:solidFill>
                  <a:schemeClr val="tx1"/>
                </a:solidFill>
                <a:effectLst/>
              </a:rPr>
              <a:t>/well</a:t>
            </a:r>
            <a:endParaRPr lang="lv-LV" sz="1200" b="1" i="0" baseline="0" dirty="0" smtClean="0">
              <a:solidFill>
                <a:schemeClr val="tx1"/>
              </a:solidFill>
              <a:effectLst/>
            </a:endParaRPr>
          </a:p>
          <a:p>
            <a:pPr>
              <a:defRPr sz="1200">
                <a:solidFill>
                  <a:schemeClr val="tx1"/>
                </a:solidFill>
              </a:defRPr>
            </a:pPr>
            <a:r>
              <a:rPr lang="lv-LV" sz="1200" b="1" i="0" baseline="0" dirty="0" err="1" smtClean="0">
                <a:solidFill>
                  <a:schemeClr val="tx1"/>
                </a:solidFill>
                <a:effectLst/>
              </a:rPr>
              <a:t>Mock</a:t>
            </a:r>
            <a:r>
              <a:rPr lang="lv-LV" sz="1200" b="1" i="0" baseline="0" dirty="0" smtClean="0">
                <a:solidFill>
                  <a:schemeClr val="tx1"/>
                </a:solidFill>
                <a:effectLst/>
              </a:rPr>
              <a:t> mice</a:t>
            </a:r>
            <a:endParaRPr lang="en-GB" sz="1200" dirty="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23491062395418075"/>
          <c:y val="1.8933934847166654E-3"/>
        </c:manualLayout>
      </c:layout>
    </c:title>
    <c:plotArea>
      <c:layout>
        <c:manualLayout>
          <c:layoutTarget val="inner"/>
          <c:xMode val="edge"/>
          <c:yMode val="edge"/>
          <c:x val="7.7657385717552915E-2"/>
          <c:y val="0.13064323050270288"/>
          <c:w val="0.88508036517583877"/>
          <c:h val="0.70750745028778272"/>
        </c:manualLayout>
      </c:layout>
      <c:scatterChart>
        <c:scatterStyle val="lineMarker"/>
        <c:ser>
          <c:idx val="0"/>
          <c:order val="0"/>
          <c:tx>
            <c:strRef>
              <c:f>'Flu110 results'!$S$5</c:f>
              <c:strCache>
                <c:ptCount val="1"/>
                <c:pt idx="0">
                  <c:v>MS5930.b3</c:v>
                </c:pt>
              </c:strCache>
            </c:strRef>
          </c:tx>
          <c:spPr>
            <a:ln>
              <a:solidFill>
                <a:srgbClr val="FF66FF"/>
              </a:solidFill>
            </a:ln>
          </c:spPr>
          <c:marker>
            <c:symbol val="diamond"/>
            <c:size val="7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</c:spPr>
          </c:marker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results'!$S$6:$S$13</c:f>
              <c:numCache>
                <c:formatCode>0.000</c:formatCode>
                <c:ptCount val="8"/>
                <c:pt idx="0">
                  <c:v>7.9500000000000001E-2</c:v>
                </c:pt>
                <c:pt idx="1">
                  <c:v>7.6600000000000001E-2</c:v>
                </c:pt>
                <c:pt idx="2">
                  <c:v>9.3200000000000005E-2</c:v>
                </c:pt>
                <c:pt idx="3">
                  <c:v>8.8200000000000001E-2</c:v>
                </c:pt>
                <c:pt idx="4">
                  <c:v>7.2400000000000006E-2</c:v>
                </c:pt>
                <c:pt idx="5">
                  <c:v>7.2300000000000003E-2</c:v>
                </c:pt>
                <c:pt idx="6">
                  <c:v>8.1199999999999994E-2</c:v>
                </c:pt>
                <c:pt idx="7">
                  <c:v>8.09E-2</c:v>
                </c:pt>
              </c:numCache>
            </c:numRef>
          </c:yVal>
        </c:ser>
        <c:ser>
          <c:idx val="1"/>
          <c:order val="1"/>
          <c:tx>
            <c:strRef>
              <c:f>'Flu110 results'!$T$5</c:f>
              <c:strCache>
                <c:ptCount val="1"/>
                <c:pt idx="0">
                  <c:v>MS5931.b3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square"/>
            <c:size val="7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results'!$T$6:$T$13</c:f>
              <c:numCache>
                <c:formatCode>0.000</c:formatCode>
                <c:ptCount val="8"/>
                <c:pt idx="0">
                  <c:v>7.9500000000000001E-2</c:v>
                </c:pt>
                <c:pt idx="1">
                  <c:v>7.8799999999999995E-2</c:v>
                </c:pt>
                <c:pt idx="2">
                  <c:v>9.2700000000000005E-2</c:v>
                </c:pt>
                <c:pt idx="3">
                  <c:v>9.5899999999999999E-2</c:v>
                </c:pt>
                <c:pt idx="4">
                  <c:v>8.0199999999999994E-2</c:v>
                </c:pt>
                <c:pt idx="5">
                  <c:v>7.4700000000000003E-2</c:v>
                </c:pt>
                <c:pt idx="6">
                  <c:v>8.5800000000000001E-2</c:v>
                </c:pt>
                <c:pt idx="7">
                  <c:v>8.3699999999999997E-2</c:v>
                </c:pt>
              </c:numCache>
            </c:numRef>
          </c:yVal>
        </c:ser>
        <c:ser>
          <c:idx val="2"/>
          <c:order val="2"/>
          <c:tx>
            <c:strRef>
              <c:f>'Flu110 results'!$U$5</c:f>
              <c:strCache>
                <c:ptCount val="1"/>
                <c:pt idx="0">
                  <c:v>MS5932.b3</c:v>
                </c:pt>
              </c:strCache>
            </c:strRef>
          </c:tx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results'!$U$6:$U$13</c:f>
              <c:numCache>
                <c:formatCode>0.000</c:formatCode>
                <c:ptCount val="8"/>
                <c:pt idx="0">
                  <c:v>7.9600000000000004E-2</c:v>
                </c:pt>
                <c:pt idx="1">
                  <c:v>7.5200000000000003E-2</c:v>
                </c:pt>
                <c:pt idx="2">
                  <c:v>9.11E-2</c:v>
                </c:pt>
                <c:pt idx="3">
                  <c:v>9.1800000000000007E-2</c:v>
                </c:pt>
                <c:pt idx="4">
                  <c:v>7.3899999999999993E-2</c:v>
                </c:pt>
                <c:pt idx="5">
                  <c:v>7.1400000000000005E-2</c:v>
                </c:pt>
                <c:pt idx="6">
                  <c:v>8.3400000000000002E-2</c:v>
                </c:pt>
                <c:pt idx="7">
                  <c:v>8.2299999999999998E-2</c:v>
                </c:pt>
              </c:numCache>
            </c:numRef>
          </c:yVal>
        </c:ser>
        <c:ser>
          <c:idx val="3"/>
          <c:order val="3"/>
          <c:tx>
            <c:strRef>
              <c:f>'Flu110 results'!$V$5</c:f>
              <c:strCache>
                <c:ptCount val="1"/>
                <c:pt idx="0">
                  <c:v>MS5933.b3</c:v>
                </c:pt>
              </c:strCache>
            </c:strRef>
          </c:tx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results'!$V$6:$V$13</c:f>
              <c:numCache>
                <c:formatCode>0.000</c:formatCode>
                <c:ptCount val="8"/>
                <c:pt idx="0">
                  <c:v>7.4899999999999994E-2</c:v>
                </c:pt>
                <c:pt idx="1">
                  <c:v>7.5899999999999995E-2</c:v>
                </c:pt>
                <c:pt idx="2">
                  <c:v>9.3799999999999994E-2</c:v>
                </c:pt>
                <c:pt idx="3">
                  <c:v>9.0999999999999998E-2</c:v>
                </c:pt>
                <c:pt idx="4">
                  <c:v>7.9100000000000004E-2</c:v>
                </c:pt>
                <c:pt idx="5">
                  <c:v>7.3899999999999993E-2</c:v>
                </c:pt>
                <c:pt idx="6">
                  <c:v>8.2699999999999996E-2</c:v>
                </c:pt>
                <c:pt idx="7">
                  <c:v>8.43E-2</c:v>
                </c:pt>
              </c:numCache>
            </c:numRef>
          </c:yVal>
        </c:ser>
        <c:ser>
          <c:idx val="4"/>
          <c:order val="4"/>
          <c:tx>
            <c:strRef>
              <c:f>'Flu110 results'!$W$5</c:f>
              <c:strCache>
                <c:ptCount val="1"/>
                <c:pt idx="0">
                  <c:v>MS5934.b3</c:v>
                </c:pt>
              </c:strCache>
            </c:strRef>
          </c:tx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results'!$W$6:$W$13</c:f>
              <c:numCache>
                <c:formatCode>0.000</c:formatCode>
                <c:ptCount val="8"/>
                <c:pt idx="0">
                  <c:v>7.6100000000000001E-2</c:v>
                </c:pt>
                <c:pt idx="1">
                  <c:v>7.1900000000000006E-2</c:v>
                </c:pt>
                <c:pt idx="2">
                  <c:v>9.2200000000000004E-2</c:v>
                </c:pt>
                <c:pt idx="3">
                  <c:v>9.0800000000000006E-2</c:v>
                </c:pt>
                <c:pt idx="4">
                  <c:v>7.3999999999999996E-2</c:v>
                </c:pt>
                <c:pt idx="5">
                  <c:v>7.1800000000000003E-2</c:v>
                </c:pt>
                <c:pt idx="6">
                  <c:v>8.2900000000000001E-2</c:v>
                </c:pt>
                <c:pt idx="7">
                  <c:v>8.1500000000000003E-2</c:v>
                </c:pt>
              </c:numCache>
            </c:numRef>
          </c:yVal>
        </c:ser>
        <c:ser>
          <c:idx val="5"/>
          <c:order val="5"/>
          <c:tx>
            <c:strRef>
              <c:f>'Flu110 results'!$X$5</c:f>
              <c:strCache>
                <c:ptCount val="1"/>
                <c:pt idx="0">
                  <c:v>MS5935.b3</c:v>
                </c:pt>
              </c:strCache>
            </c:strRef>
          </c:tx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results'!$X$6:$X$13</c:f>
              <c:numCache>
                <c:formatCode>0.000</c:formatCode>
                <c:ptCount val="8"/>
                <c:pt idx="0">
                  <c:v>7.5399999999999995E-2</c:v>
                </c:pt>
                <c:pt idx="1">
                  <c:v>7.5800000000000006E-2</c:v>
                </c:pt>
                <c:pt idx="2">
                  <c:v>0.1009</c:v>
                </c:pt>
                <c:pt idx="3">
                  <c:v>9.5500000000000002E-2</c:v>
                </c:pt>
                <c:pt idx="4">
                  <c:v>8.3099999999999993E-2</c:v>
                </c:pt>
                <c:pt idx="5">
                  <c:v>7.5800000000000006E-2</c:v>
                </c:pt>
                <c:pt idx="6">
                  <c:v>8.8700000000000001E-2</c:v>
                </c:pt>
                <c:pt idx="7">
                  <c:v>8.5300000000000001E-2</c:v>
                </c:pt>
              </c:numCache>
            </c:numRef>
          </c:yVal>
        </c:ser>
        <c:ser>
          <c:idx val="6"/>
          <c:order val="6"/>
          <c:tx>
            <c:strRef>
              <c:f>'Flu110 results'!$Y$5</c:f>
              <c:strCache>
                <c:ptCount val="1"/>
                <c:pt idx="0">
                  <c:v>MS5936.b3</c:v>
                </c:pt>
              </c:strCache>
            </c:strRef>
          </c:tx>
          <c:xVal>
            <c:numRef>
              <c:f>'Flu110 results'!$B$6:$B$13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results'!$Y$6:$Y$13</c:f>
              <c:numCache>
                <c:formatCode>0.000</c:formatCode>
                <c:ptCount val="8"/>
                <c:pt idx="0">
                  <c:v>7.6100000000000001E-2</c:v>
                </c:pt>
                <c:pt idx="1">
                  <c:v>7.4300000000000005E-2</c:v>
                </c:pt>
                <c:pt idx="2">
                  <c:v>9.8100000000000007E-2</c:v>
                </c:pt>
                <c:pt idx="3">
                  <c:v>9.74E-2</c:v>
                </c:pt>
                <c:pt idx="4">
                  <c:v>8.2400000000000001E-2</c:v>
                </c:pt>
                <c:pt idx="5">
                  <c:v>7.6999999999999999E-2</c:v>
                </c:pt>
                <c:pt idx="6">
                  <c:v>8.8499999999999995E-2</c:v>
                </c:pt>
                <c:pt idx="7">
                  <c:v>8.6999999999999994E-2</c:v>
                </c:pt>
              </c:numCache>
            </c:numRef>
          </c:yVal>
        </c:ser>
        <c:axId val="154528768"/>
        <c:axId val="155640960"/>
      </c:scatterChart>
      <c:valAx>
        <c:axId val="154528768"/>
        <c:scaling>
          <c:logBase val="10"/>
          <c:orientation val="minMax"/>
          <c:max val="1000000"/>
          <c:min val="100"/>
        </c:scaling>
        <c:axPos val="b"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Sera dilution (1/)</a:t>
                </a:r>
                <a:r>
                  <a:rPr lang="lb-LU" sz="1000" b="0" i="0" u="none" strike="noStrike" baseline="0">
                    <a:effectLst/>
                  </a:rPr>
                  <a:t/>
                </a:r>
                <a:br>
                  <a:rPr lang="lb-LU" sz="1000" b="0" i="0" u="none" strike="noStrike" baseline="0">
                    <a:effectLst/>
                  </a:rPr>
                </a:br>
                <a:r>
                  <a:rPr lang="en-GB" b="0"/>
                  <a:t>Logarithmic scale</a:t>
                </a:r>
              </a:p>
            </c:rich>
          </c:tx>
          <c:layout>
            <c:manualLayout>
              <c:xMode val="edge"/>
              <c:yMode val="edge"/>
              <c:x val="0.43019700127896432"/>
              <c:y val="0.89310938115738359"/>
            </c:manualLayout>
          </c:layout>
        </c:title>
        <c:numFmt formatCode="0" sourceLinked="1"/>
        <c:tickLblPos val="nextTo"/>
        <c:txPr>
          <a:bodyPr rot="0" vert="horz"/>
          <a:lstStyle/>
          <a:p>
            <a:pPr>
              <a:defRPr/>
            </a:pPr>
            <a:endParaRPr lang="lv-LV"/>
          </a:p>
        </c:txPr>
        <c:crossAx val="155640960"/>
        <c:crosses val="autoZero"/>
        <c:crossBetween val="midCat"/>
        <c:majorUnit val="10"/>
        <c:minorUnit val="10"/>
      </c:valAx>
      <c:valAx>
        <c:axId val="155640960"/>
        <c:scaling>
          <c:orientation val="minMax"/>
          <c:max val="2"/>
          <c:min val="0"/>
        </c:scaling>
        <c:axPos val="l"/>
        <c:majorGridlines/>
        <c:title>
          <c:tx>
            <c:rich>
              <a:bodyPr/>
              <a:lstStyle/>
              <a:p>
                <a:pPr>
                  <a:defRPr sz="1000"/>
                </a:pPr>
                <a:r>
                  <a:rPr lang="en-GB" sz="1000"/>
                  <a:t>OD (405 nm)</a:t>
                </a:r>
              </a:p>
            </c:rich>
          </c:tx>
          <c:layout>
            <c:manualLayout>
              <c:xMode val="edge"/>
              <c:yMode val="edge"/>
              <c:x val="3.6417291113277463E-3"/>
              <c:y val="0.35114785603396004"/>
            </c:manualLayout>
          </c:layout>
        </c:title>
        <c:numFmt formatCode="0.0" sourceLinked="0"/>
        <c:tickLblPos val="nextTo"/>
        <c:txPr>
          <a:bodyPr rot="0" vert="horz"/>
          <a:lstStyle/>
          <a:p>
            <a:pPr>
              <a:defRPr/>
            </a:pPr>
            <a:endParaRPr lang="lv-LV"/>
          </a:p>
        </c:txPr>
        <c:crossAx val="154528768"/>
        <c:crossesAt val="1"/>
        <c:crossBetween val="midCat"/>
        <c:majorUnit val="0.5"/>
        <c:minorUnit val="1.0000000000000005E-2"/>
      </c:valAx>
    </c:plotArea>
    <c:legend>
      <c:legendPos val="b"/>
      <c:layout>
        <c:manualLayout>
          <c:xMode val="edge"/>
          <c:yMode val="edge"/>
          <c:x val="0.73763348402544504"/>
          <c:y val="0.1463317793491111"/>
          <c:w val="0.21313846049636351"/>
          <c:h val="0.14089848542303332"/>
        </c:manualLayout>
      </c:layout>
      <c:txPr>
        <a:bodyPr/>
        <a:lstStyle/>
        <a:p>
          <a:pPr>
            <a:defRPr sz="900"/>
          </a:pPr>
          <a:endParaRPr lang="lv-LV"/>
        </a:p>
      </c:txPr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lv-LV"/>
  <c:chart>
    <c:title>
      <c:tx>
        <c:rich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r>
              <a:rPr lang="en-GB" sz="1200" b="1" i="0" baseline="0" dirty="0" err="1" smtClean="0">
                <a:solidFill>
                  <a:schemeClr val="tx1"/>
                </a:solidFill>
                <a:effectLst/>
              </a:rPr>
              <a:t>EBV</a:t>
            </a:r>
            <a:r>
              <a:rPr lang="en-GB" sz="1200" b="1" i="0" baseline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1200" b="1" i="0" baseline="0" dirty="0">
                <a:solidFill>
                  <a:schemeClr val="tx1"/>
                </a:solidFill>
                <a:effectLst/>
              </a:rPr>
              <a:t>viral </a:t>
            </a:r>
            <a:r>
              <a:rPr lang="en-GB" sz="1200" b="1" i="0" baseline="0" dirty="0" err="1">
                <a:solidFill>
                  <a:schemeClr val="tx1"/>
                </a:solidFill>
                <a:effectLst/>
              </a:rPr>
              <a:t>capsid</a:t>
            </a:r>
            <a:r>
              <a:rPr lang="en-GB" sz="1200" b="1" i="0" baseline="0" dirty="0">
                <a:solidFill>
                  <a:schemeClr val="tx1"/>
                </a:solidFill>
                <a:effectLst/>
              </a:rPr>
              <a:t> Ag </a:t>
            </a:r>
            <a:r>
              <a:rPr lang="en-GB" sz="1200" b="1" i="0" baseline="0" dirty="0" smtClean="0">
                <a:solidFill>
                  <a:schemeClr val="tx1"/>
                </a:solidFill>
                <a:effectLst/>
              </a:rPr>
              <a:t>coating</a:t>
            </a:r>
            <a:r>
              <a:rPr lang="en-GB" sz="1200" b="1" i="0" baseline="0" dirty="0">
                <a:solidFill>
                  <a:schemeClr val="tx1"/>
                </a:solidFill>
                <a:effectLst/>
              </a:rPr>
              <a:t>, 0.6 </a:t>
            </a:r>
            <a:r>
              <a:rPr lang="en-GB" sz="1200" b="1" i="0" baseline="0" dirty="0" err="1" smtClean="0">
                <a:solidFill>
                  <a:schemeClr val="tx1"/>
                </a:solidFill>
                <a:effectLst/>
              </a:rPr>
              <a:t>ng</a:t>
            </a:r>
            <a:r>
              <a:rPr lang="en-GB" sz="1200" b="1" i="0" baseline="0" dirty="0" smtClean="0">
                <a:solidFill>
                  <a:schemeClr val="tx1"/>
                </a:solidFill>
                <a:effectLst/>
              </a:rPr>
              <a:t>/well</a:t>
            </a:r>
            <a:endParaRPr lang="lv-LV" sz="1200" b="1" i="0" baseline="0" dirty="0" smtClean="0">
              <a:solidFill>
                <a:schemeClr val="tx1"/>
              </a:solidFill>
              <a:effectLst/>
            </a:endParaRPr>
          </a:p>
          <a:p>
            <a:pPr>
              <a:defRPr sz="1200">
                <a:solidFill>
                  <a:schemeClr val="tx1"/>
                </a:solidFill>
              </a:defRPr>
            </a:pPr>
            <a:r>
              <a:rPr lang="lv-LV" sz="1200" b="1" i="0" baseline="0" dirty="0" err="1" smtClean="0">
                <a:solidFill>
                  <a:schemeClr val="tx1"/>
                </a:solidFill>
                <a:effectLst/>
              </a:rPr>
              <a:t>LAH3-HBc</a:t>
            </a:r>
            <a:r>
              <a:rPr lang="lv-LV" sz="1200" b="1" i="0" baseline="0" dirty="0" smtClean="0">
                <a:solidFill>
                  <a:schemeClr val="tx1"/>
                </a:solidFill>
                <a:effectLst/>
              </a:rPr>
              <a:t> </a:t>
            </a:r>
            <a:r>
              <a:rPr lang="lv-LV" sz="1200" b="1" i="0" baseline="0" dirty="0" err="1" smtClean="0">
                <a:solidFill>
                  <a:schemeClr val="tx1"/>
                </a:solidFill>
                <a:effectLst/>
              </a:rPr>
              <a:t>immunized</a:t>
            </a:r>
            <a:r>
              <a:rPr lang="lv-LV" sz="1200" b="1" i="0" baseline="0" dirty="0" smtClean="0">
                <a:solidFill>
                  <a:schemeClr val="tx1"/>
                </a:solidFill>
                <a:effectLst/>
              </a:rPr>
              <a:t> mice</a:t>
            </a:r>
            <a:endParaRPr lang="en-GB" sz="1200" dirty="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23789856068856291"/>
          <c:y val="1.8935327322736144E-3"/>
        </c:manualLayout>
      </c:layout>
    </c:title>
    <c:plotArea>
      <c:layout>
        <c:manualLayout>
          <c:layoutTarget val="inner"/>
          <c:xMode val="edge"/>
          <c:yMode val="edge"/>
          <c:x val="7.7657385717552915E-2"/>
          <c:y val="0.13064323050270288"/>
          <c:w val="0.88508036517583877"/>
          <c:h val="0.70750745028778272"/>
        </c:manualLayout>
      </c:layout>
      <c:scatterChart>
        <c:scatterStyle val="lineMarker"/>
        <c:ser>
          <c:idx val="0"/>
          <c:order val="0"/>
          <c:tx>
            <c:strRef>
              <c:f>'Flu110 results'!$C$5</c:f>
              <c:strCache>
                <c:ptCount val="1"/>
                <c:pt idx="0">
                  <c:v>MS5906.b3</c:v>
                </c:pt>
              </c:strCache>
            </c:strRef>
          </c:tx>
          <c:spPr>
            <a:ln>
              <a:solidFill>
                <a:srgbClr val="FF66FF"/>
              </a:solidFill>
            </a:ln>
          </c:spPr>
          <c:marker>
            <c:symbol val="diamond"/>
            <c:size val="7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</c:spPr>
          </c:marker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results'!$C$14:$C$21</c:f>
              <c:numCache>
                <c:formatCode>0.000</c:formatCode>
                <c:ptCount val="8"/>
                <c:pt idx="0">
                  <c:v>0.17610000000000001</c:v>
                </c:pt>
                <c:pt idx="1">
                  <c:v>0.1188</c:v>
                </c:pt>
                <c:pt idx="2">
                  <c:v>0.11849999999999999</c:v>
                </c:pt>
                <c:pt idx="3">
                  <c:v>0.1174</c:v>
                </c:pt>
                <c:pt idx="4">
                  <c:v>0.1104</c:v>
                </c:pt>
                <c:pt idx="5">
                  <c:v>0.1106</c:v>
                </c:pt>
                <c:pt idx="6">
                  <c:v>0.10059999999999999</c:v>
                </c:pt>
                <c:pt idx="7">
                  <c:v>9.5500000000000002E-2</c:v>
                </c:pt>
              </c:numCache>
            </c:numRef>
          </c:yVal>
        </c:ser>
        <c:ser>
          <c:idx val="1"/>
          <c:order val="1"/>
          <c:tx>
            <c:strRef>
              <c:f>'Flu110 results'!$D$5</c:f>
              <c:strCache>
                <c:ptCount val="1"/>
                <c:pt idx="0">
                  <c:v>MS5907.b3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square"/>
            <c:size val="7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results'!$D$14:$D$21</c:f>
              <c:numCache>
                <c:formatCode>0.000</c:formatCode>
                <c:ptCount val="8"/>
                <c:pt idx="0">
                  <c:v>0.10829999999999999</c:v>
                </c:pt>
                <c:pt idx="1">
                  <c:v>0.14530000000000001</c:v>
                </c:pt>
                <c:pt idx="2">
                  <c:v>0.1217</c:v>
                </c:pt>
                <c:pt idx="3">
                  <c:v>0.11890000000000001</c:v>
                </c:pt>
                <c:pt idx="4">
                  <c:v>0.10050000000000001</c:v>
                </c:pt>
                <c:pt idx="5">
                  <c:v>0.10970000000000001</c:v>
                </c:pt>
                <c:pt idx="6">
                  <c:v>0.1104</c:v>
                </c:pt>
                <c:pt idx="7">
                  <c:v>0.1138</c:v>
                </c:pt>
              </c:numCache>
            </c:numRef>
          </c:yVal>
        </c:ser>
        <c:ser>
          <c:idx val="2"/>
          <c:order val="2"/>
          <c:tx>
            <c:strRef>
              <c:f>'Flu110 results'!$E$5</c:f>
              <c:strCache>
                <c:ptCount val="1"/>
                <c:pt idx="0">
                  <c:v>MS5908.b3</c:v>
                </c:pt>
              </c:strCache>
            </c:strRef>
          </c:tx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results'!$E$14:$E$21</c:f>
              <c:numCache>
                <c:formatCode>0.000</c:formatCode>
                <c:ptCount val="8"/>
                <c:pt idx="0">
                  <c:v>0.16400000000000001</c:v>
                </c:pt>
                <c:pt idx="1">
                  <c:v>0.1283</c:v>
                </c:pt>
                <c:pt idx="2">
                  <c:v>0.126</c:v>
                </c:pt>
                <c:pt idx="3">
                  <c:v>0.12039999999999999</c:v>
                </c:pt>
                <c:pt idx="4">
                  <c:v>9.9500000000000005E-2</c:v>
                </c:pt>
                <c:pt idx="5">
                  <c:v>0.1051</c:v>
                </c:pt>
                <c:pt idx="6">
                  <c:v>0.10680000000000001</c:v>
                </c:pt>
                <c:pt idx="7">
                  <c:v>0.11</c:v>
                </c:pt>
              </c:numCache>
            </c:numRef>
          </c:yVal>
        </c:ser>
        <c:ser>
          <c:idx val="3"/>
          <c:order val="3"/>
          <c:tx>
            <c:strRef>
              <c:f>'Flu110 results'!$F$5</c:f>
              <c:strCache>
                <c:ptCount val="1"/>
                <c:pt idx="0">
                  <c:v>MS5909.b3</c:v>
                </c:pt>
              </c:strCache>
            </c:strRef>
          </c:tx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results'!$F$14:$F$21</c:f>
              <c:numCache>
                <c:formatCode>0.000</c:formatCode>
                <c:ptCount val="8"/>
                <c:pt idx="0">
                  <c:v>0.10829999999999999</c:v>
                </c:pt>
                <c:pt idx="1">
                  <c:v>0.13800000000000001</c:v>
                </c:pt>
                <c:pt idx="2">
                  <c:v>0.1242</c:v>
                </c:pt>
                <c:pt idx="3">
                  <c:v>0.1198</c:v>
                </c:pt>
                <c:pt idx="4">
                  <c:v>0.1026</c:v>
                </c:pt>
                <c:pt idx="5">
                  <c:v>0.106</c:v>
                </c:pt>
                <c:pt idx="6">
                  <c:v>0.10829999999999999</c:v>
                </c:pt>
                <c:pt idx="7">
                  <c:v>0.1114</c:v>
                </c:pt>
              </c:numCache>
            </c:numRef>
          </c:yVal>
        </c:ser>
        <c:ser>
          <c:idx val="4"/>
          <c:order val="4"/>
          <c:tx>
            <c:strRef>
              <c:f>'Flu110 results'!$G$5</c:f>
              <c:strCache>
                <c:ptCount val="1"/>
                <c:pt idx="0">
                  <c:v>MS5910.b3</c:v>
                </c:pt>
              </c:strCache>
            </c:strRef>
          </c:tx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results'!$G$14:$G$21</c:f>
              <c:numCache>
                <c:formatCode>0.000</c:formatCode>
                <c:ptCount val="8"/>
                <c:pt idx="0">
                  <c:v>0.19489999999999999</c:v>
                </c:pt>
                <c:pt idx="1">
                  <c:v>0.1419</c:v>
                </c:pt>
                <c:pt idx="2">
                  <c:v>0.1283</c:v>
                </c:pt>
                <c:pt idx="3">
                  <c:v>0.12</c:v>
                </c:pt>
                <c:pt idx="4">
                  <c:v>0.1069</c:v>
                </c:pt>
                <c:pt idx="5">
                  <c:v>0.1104</c:v>
                </c:pt>
                <c:pt idx="6">
                  <c:v>0.1108</c:v>
                </c:pt>
                <c:pt idx="7">
                  <c:v>0.1095</c:v>
                </c:pt>
              </c:numCache>
            </c:numRef>
          </c:yVal>
        </c:ser>
        <c:ser>
          <c:idx val="5"/>
          <c:order val="5"/>
          <c:tx>
            <c:strRef>
              <c:f>'Flu110 results'!$H$5</c:f>
              <c:strCache>
                <c:ptCount val="1"/>
                <c:pt idx="0">
                  <c:v>MS5911.b3</c:v>
                </c:pt>
              </c:strCache>
            </c:strRef>
          </c:tx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results'!$H$14:$H$21</c:f>
              <c:numCache>
                <c:formatCode>0.000</c:formatCode>
                <c:ptCount val="8"/>
                <c:pt idx="0">
                  <c:v>0.13159999999999999</c:v>
                </c:pt>
                <c:pt idx="1">
                  <c:v>0.14630000000000001</c:v>
                </c:pt>
                <c:pt idx="2">
                  <c:v>0.13789999999999999</c:v>
                </c:pt>
                <c:pt idx="3">
                  <c:v>0.1222</c:v>
                </c:pt>
                <c:pt idx="4">
                  <c:v>0.1106</c:v>
                </c:pt>
                <c:pt idx="5">
                  <c:v>0.10829999999999999</c:v>
                </c:pt>
                <c:pt idx="6">
                  <c:v>0.1133</c:v>
                </c:pt>
                <c:pt idx="7">
                  <c:v>0.1133</c:v>
                </c:pt>
              </c:numCache>
            </c:numRef>
          </c:yVal>
        </c:ser>
        <c:ser>
          <c:idx val="6"/>
          <c:order val="6"/>
          <c:tx>
            <c:strRef>
              <c:f>'Flu110 results'!$I$5</c:f>
              <c:strCache>
                <c:ptCount val="1"/>
                <c:pt idx="0">
                  <c:v>MS5912.b3</c:v>
                </c:pt>
              </c:strCache>
            </c:strRef>
          </c:tx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results'!$I$14:$I$21</c:f>
              <c:numCache>
                <c:formatCode>0.000</c:formatCode>
                <c:ptCount val="8"/>
                <c:pt idx="0">
                  <c:v>0.14149999999999999</c:v>
                </c:pt>
                <c:pt idx="1">
                  <c:v>0.12379999999999999</c:v>
                </c:pt>
                <c:pt idx="2">
                  <c:v>0.12089999999999999</c:v>
                </c:pt>
                <c:pt idx="3">
                  <c:v>0.11700000000000001</c:v>
                </c:pt>
                <c:pt idx="4">
                  <c:v>0.11</c:v>
                </c:pt>
                <c:pt idx="5">
                  <c:v>0.1061</c:v>
                </c:pt>
                <c:pt idx="6">
                  <c:v>0.1135</c:v>
                </c:pt>
                <c:pt idx="7">
                  <c:v>0.1069</c:v>
                </c:pt>
              </c:numCache>
            </c:numRef>
          </c:yVal>
        </c:ser>
        <c:ser>
          <c:idx val="7"/>
          <c:order val="7"/>
          <c:tx>
            <c:strRef>
              <c:f>'Flu110 results'!$J$5</c:f>
              <c:strCache>
                <c:ptCount val="1"/>
                <c:pt idx="0">
                  <c:v>MS5913.b3</c:v>
                </c:pt>
              </c:strCache>
            </c:strRef>
          </c:tx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results'!$J$14:$J$21</c:f>
              <c:numCache>
                <c:formatCode>0.000</c:formatCode>
                <c:ptCount val="8"/>
                <c:pt idx="0">
                  <c:v>0.12959999999999999</c:v>
                </c:pt>
                <c:pt idx="1">
                  <c:v>0.15110000000000001</c:v>
                </c:pt>
                <c:pt idx="2">
                  <c:v>0.13139999999999999</c:v>
                </c:pt>
                <c:pt idx="3">
                  <c:v>0.1234</c:v>
                </c:pt>
                <c:pt idx="4">
                  <c:v>0.109</c:v>
                </c:pt>
                <c:pt idx="5">
                  <c:v>0.1103</c:v>
                </c:pt>
                <c:pt idx="6">
                  <c:v>0.11409999999999999</c:v>
                </c:pt>
                <c:pt idx="7">
                  <c:v>0.1087</c:v>
                </c:pt>
              </c:numCache>
            </c:numRef>
          </c:yVal>
        </c:ser>
        <c:ser>
          <c:idx val="8"/>
          <c:order val="8"/>
          <c:tx>
            <c:strRef>
              <c:f>'Flu110 results'!$K$5</c:f>
              <c:strCache>
                <c:ptCount val="1"/>
                <c:pt idx="0">
                  <c:v>MS5938.b3</c:v>
                </c:pt>
              </c:strCache>
            </c:strRef>
          </c:tx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results'!$K$14:$K$21</c:f>
              <c:numCache>
                <c:formatCode>0.000</c:formatCode>
                <c:ptCount val="8"/>
                <c:pt idx="0">
                  <c:v>0.15190000000000001</c:v>
                </c:pt>
                <c:pt idx="1">
                  <c:v>0.1416</c:v>
                </c:pt>
                <c:pt idx="2">
                  <c:v>0.13250000000000001</c:v>
                </c:pt>
                <c:pt idx="3">
                  <c:v>0.13719999999999999</c:v>
                </c:pt>
                <c:pt idx="4">
                  <c:v>0.11509999999999999</c:v>
                </c:pt>
                <c:pt idx="5">
                  <c:v>0.12809999999999999</c:v>
                </c:pt>
                <c:pt idx="6">
                  <c:v>0.1154</c:v>
                </c:pt>
                <c:pt idx="7">
                  <c:v>0.11219999999999999</c:v>
                </c:pt>
              </c:numCache>
            </c:numRef>
          </c:yVal>
        </c:ser>
        <c:ser>
          <c:idx val="9"/>
          <c:order val="9"/>
          <c:tx>
            <c:strRef>
              <c:f>'Flu110 results'!$L$5</c:f>
              <c:strCache>
                <c:ptCount val="1"/>
                <c:pt idx="0">
                  <c:v>MS5939.b3</c:v>
                </c:pt>
              </c:strCache>
            </c:strRef>
          </c:tx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results'!$L$14:$L$21</c:f>
              <c:numCache>
                <c:formatCode>0.000</c:formatCode>
                <c:ptCount val="8"/>
                <c:pt idx="0">
                  <c:v>0.1183</c:v>
                </c:pt>
                <c:pt idx="1">
                  <c:v>0.156</c:v>
                </c:pt>
                <c:pt idx="2">
                  <c:v>0.12620000000000001</c:v>
                </c:pt>
                <c:pt idx="3">
                  <c:v>0.13830000000000001</c:v>
                </c:pt>
                <c:pt idx="4">
                  <c:v>0.1057</c:v>
                </c:pt>
                <c:pt idx="5">
                  <c:v>0.1144</c:v>
                </c:pt>
                <c:pt idx="6">
                  <c:v>0.1114</c:v>
                </c:pt>
                <c:pt idx="7">
                  <c:v>0.1147</c:v>
                </c:pt>
              </c:numCache>
            </c:numRef>
          </c:yVal>
        </c:ser>
        <c:ser>
          <c:idx val="10"/>
          <c:order val="10"/>
          <c:tx>
            <c:strRef>
              <c:f>'Flu110 results'!$M$5</c:f>
              <c:strCache>
                <c:ptCount val="1"/>
                <c:pt idx="0">
                  <c:v>MS5940.b3</c:v>
                </c:pt>
              </c:strCache>
            </c:strRef>
          </c:tx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results'!$M$14:$M$21</c:f>
              <c:numCache>
                <c:formatCode>0.000</c:formatCode>
                <c:ptCount val="8"/>
                <c:pt idx="0">
                  <c:v>0.14929999999999999</c:v>
                </c:pt>
                <c:pt idx="1">
                  <c:v>0.12870000000000001</c:v>
                </c:pt>
                <c:pt idx="2">
                  <c:v>0.12230000000000001</c:v>
                </c:pt>
                <c:pt idx="3">
                  <c:v>0.127</c:v>
                </c:pt>
                <c:pt idx="4">
                  <c:v>0.1094</c:v>
                </c:pt>
                <c:pt idx="5">
                  <c:v>0.1147</c:v>
                </c:pt>
                <c:pt idx="6">
                  <c:v>0.1188</c:v>
                </c:pt>
                <c:pt idx="7">
                  <c:v>0.1094</c:v>
                </c:pt>
              </c:numCache>
            </c:numRef>
          </c:yVal>
        </c:ser>
        <c:ser>
          <c:idx val="11"/>
          <c:order val="11"/>
          <c:tx>
            <c:strRef>
              <c:f>'Flu110 results'!$N$5</c:f>
              <c:strCache>
                <c:ptCount val="1"/>
                <c:pt idx="0">
                  <c:v>MS5941.b3</c:v>
                </c:pt>
              </c:strCache>
            </c:strRef>
          </c:tx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results'!$N$14:$N$21</c:f>
              <c:numCache>
                <c:formatCode>0.000</c:formatCode>
                <c:ptCount val="8"/>
                <c:pt idx="0">
                  <c:v>0.12520000000000001</c:v>
                </c:pt>
                <c:pt idx="1">
                  <c:v>0.13600000000000001</c:v>
                </c:pt>
                <c:pt idx="2">
                  <c:v>0.12790000000000001</c:v>
                </c:pt>
                <c:pt idx="3">
                  <c:v>0.1298</c:v>
                </c:pt>
                <c:pt idx="4">
                  <c:v>0.1171</c:v>
                </c:pt>
                <c:pt idx="5">
                  <c:v>0.1149</c:v>
                </c:pt>
                <c:pt idx="6">
                  <c:v>0.1215</c:v>
                </c:pt>
                <c:pt idx="7">
                  <c:v>0.1198</c:v>
                </c:pt>
              </c:numCache>
            </c:numRef>
          </c:yVal>
        </c:ser>
        <c:ser>
          <c:idx val="12"/>
          <c:order val="12"/>
          <c:tx>
            <c:strRef>
              <c:f>'Flu110 results'!$O$5</c:f>
              <c:strCache>
                <c:ptCount val="1"/>
                <c:pt idx="0">
                  <c:v>MS5942.b3</c:v>
                </c:pt>
              </c:strCache>
            </c:strRef>
          </c:tx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results'!$O$14:$O$21</c:f>
              <c:numCache>
                <c:formatCode>0.000</c:formatCode>
                <c:ptCount val="8"/>
                <c:pt idx="0">
                  <c:v>0.15390000000000001</c:v>
                </c:pt>
                <c:pt idx="1">
                  <c:v>0.1381</c:v>
                </c:pt>
                <c:pt idx="2">
                  <c:v>0.13519999999999999</c:v>
                </c:pt>
                <c:pt idx="3">
                  <c:v>0.13730000000000001</c:v>
                </c:pt>
                <c:pt idx="4">
                  <c:v>0.11360000000000001</c:v>
                </c:pt>
                <c:pt idx="5">
                  <c:v>0.1202</c:v>
                </c:pt>
                <c:pt idx="6">
                  <c:v>0.12089999999999999</c:v>
                </c:pt>
                <c:pt idx="7">
                  <c:v>9.8699999999999996E-2</c:v>
                </c:pt>
              </c:numCache>
            </c:numRef>
          </c:yVal>
        </c:ser>
        <c:ser>
          <c:idx val="13"/>
          <c:order val="13"/>
          <c:tx>
            <c:strRef>
              <c:f>'Flu110 results'!$P$5</c:f>
              <c:strCache>
                <c:ptCount val="1"/>
                <c:pt idx="0">
                  <c:v>MS59431.b3</c:v>
                </c:pt>
              </c:strCache>
            </c:strRef>
          </c:tx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results'!$P$14:$P$21</c:f>
              <c:numCache>
                <c:formatCode>0.000</c:formatCode>
                <c:ptCount val="8"/>
                <c:pt idx="0">
                  <c:v>0.15049999999999999</c:v>
                </c:pt>
                <c:pt idx="1">
                  <c:v>0.1794</c:v>
                </c:pt>
                <c:pt idx="2">
                  <c:v>0.153</c:v>
                </c:pt>
                <c:pt idx="3">
                  <c:v>0.14319999999999999</c:v>
                </c:pt>
                <c:pt idx="4">
                  <c:v>0.1177</c:v>
                </c:pt>
                <c:pt idx="5">
                  <c:v>0.1206</c:v>
                </c:pt>
                <c:pt idx="6">
                  <c:v>0.12089999999999999</c:v>
                </c:pt>
                <c:pt idx="7">
                  <c:v>0.122</c:v>
                </c:pt>
              </c:numCache>
            </c:numRef>
          </c:yVal>
        </c:ser>
        <c:ser>
          <c:idx val="14"/>
          <c:order val="14"/>
          <c:tx>
            <c:strRef>
              <c:f>'Flu110 results'!$Q$5</c:f>
              <c:strCache>
                <c:ptCount val="1"/>
                <c:pt idx="0">
                  <c:v>MS5944.b3</c:v>
                </c:pt>
              </c:strCache>
            </c:strRef>
          </c:tx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results'!$Q$14:$Q$21</c:f>
              <c:numCache>
                <c:formatCode>0.000</c:formatCode>
                <c:ptCount val="8"/>
                <c:pt idx="0">
                  <c:v>0.20130000000000001</c:v>
                </c:pt>
                <c:pt idx="1">
                  <c:v>0.15359999999999999</c:v>
                </c:pt>
                <c:pt idx="2">
                  <c:v>0.1414</c:v>
                </c:pt>
                <c:pt idx="3">
                  <c:v>0.1414</c:v>
                </c:pt>
                <c:pt idx="4">
                  <c:v>0.1153</c:v>
                </c:pt>
                <c:pt idx="5">
                  <c:v>0.12620000000000001</c:v>
                </c:pt>
                <c:pt idx="6">
                  <c:v>0.12180000000000001</c:v>
                </c:pt>
                <c:pt idx="7">
                  <c:v>0.11990000000000001</c:v>
                </c:pt>
              </c:numCache>
            </c:numRef>
          </c:yVal>
        </c:ser>
        <c:ser>
          <c:idx val="15"/>
          <c:order val="15"/>
          <c:tx>
            <c:strRef>
              <c:f>'Flu110 results'!$R$5</c:f>
              <c:strCache>
                <c:ptCount val="1"/>
                <c:pt idx="0">
                  <c:v>MS5945.b3</c:v>
                </c:pt>
              </c:strCache>
            </c:strRef>
          </c:tx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results'!$R$14:$R$21</c:f>
              <c:numCache>
                <c:formatCode>0.000</c:formatCode>
                <c:ptCount val="8"/>
                <c:pt idx="0">
                  <c:v>0.13719999999999999</c:v>
                </c:pt>
                <c:pt idx="1">
                  <c:v>0.15110000000000001</c:v>
                </c:pt>
                <c:pt idx="2">
                  <c:v>0.13769999999999999</c:v>
                </c:pt>
                <c:pt idx="3">
                  <c:v>0.12920000000000001</c:v>
                </c:pt>
                <c:pt idx="4">
                  <c:v>0.11600000000000001</c:v>
                </c:pt>
                <c:pt idx="5">
                  <c:v>0.12620000000000001</c:v>
                </c:pt>
                <c:pt idx="6">
                  <c:v>0.1212</c:v>
                </c:pt>
                <c:pt idx="7">
                  <c:v>0.1226</c:v>
                </c:pt>
              </c:numCache>
            </c:numRef>
          </c:yVal>
        </c:ser>
        <c:axId val="88006656"/>
        <c:axId val="88008576"/>
      </c:scatterChart>
      <c:valAx>
        <c:axId val="88006656"/>
        <c:scaling>
          <c:logBase val="10"/>
          <c:orientation val="minMax"/>
          <c:max val="1000000"/>
          <c:min val="100"/>
        </c:scaling>
        <c:axPos val="b"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Sera dilution (1/)</a:t>
                </a:r>
                <a:r>
                  <a:rPr lang="lb-LU" sz="1000" b="0" i="0" u="none" strike="noStrike" baseline="0">
                    <a:effectLst/>
                  </a:rPr>
                  <a:t/>
                </a:r>
                <a:br>
                  <a:rPr lang="lb-LU" sz="1000" b="0" i="0" u="none" strike="noStrike" baseline="0">
                    <a:effectLst/>
                  </a:rPr>
                </a:br>
                <a:r>
                  <a:rPr lang="en-GB" b="0"/>
                  <a:t>Logarithmic scale</a:t>
                </a:r>
              </a:p>
            </c:rich>
          </c:tx>
          <c:layout>
            <c:manualLayout>
              <c:xMode val="edge"/>
              <c:yMode val="edge"/>
              <c:x val="0.43019700127896432"/>
              <c:y val="0.89310938115738359"/>
            </c:manualLayout>
          </c:layout>
        </c:title>
        <c:numFmt formatCode="0" sourceLinked="1"/>
        <c:tickLblPos val="nextTo"/>
        <c:txPr>
          <a:bodyPr rot="0" vert="horz"/>
          <a:lstStyle/>
          <a:p>
            <a:pPr>
              <a:defRPr/>
            </a:pPr>
            <a:endParaRPr lang="lv-LV"/>
          </a:p>
        </c:txPr>
        <c:crossAx val="88008576"/>
        <c:crosses val="autoZero"/>
        <c:crossBetween val="midCat"/>
        <c:majorUnit val="10"/>
        <c:minorUnit val="10"/>
      </c:valAx>
      <c:valAx>
        <c:axId val="88008576"/>
        <c:scaling>
          <c:orientation val="minMax"/>
          <c:max val="2"/>
          <c:min val="0"/>
        </c:scaling>
        <c:axPos val="l"/>
        <c:majorGridlines/>
        <c:title>
          <c:tx>
            <c:rich>
              <a:bodyPr/>
              <a:lstStyle/>
              <a:p>
                <a:pPr>
                  <a:defRPr sz="1000"/>
                </a:pPr>
                <a:r>
                  <a:rPr lang="en-GB" sz="1000"/>
                  <a:t>OD (405 nm)</a:t>
                </a:r>
              </a:p>
            </c:rich>
          </c:tx>
          <c:layout>
            <c:manualLayout>
              <c:xMode val="edge"/>
              <c:yMode val="edge"/>
              <c:x val="3.6417291113277463E-3"/>
              <c:y val="0.35114785603396004"/>
            </c:manualLayout>
          </c:layout>
        </c:title>
        <c:numFmt formatCode="0.0" sourceLinked="0"/>
        <c:tickLblPos val="nextTo"/>
        <c:txPr>
          <a:bodyPr rot="0" vert="horz"/>
          <a:lstStyle/>
          <a:p>
            <a:pPr>
              <a:defRPr/>
            </a:pPr>
            <a:endParaRPr lang="lv-LV"/>
          </a:p>
        </c:txPr>
        <c:crossAx val="88006656"/>
        <c:crossesAt val="1"/>
        <c:crossBetween val="midCat"/>
        <c:majorUnit val="0.5"/>
        <c:minorUnit val="1.0000000000000005E-2"/>
      </c:valAx>
    </c:plotArea>
    <c:legend>
      <c:legendPos val="b"/>
      <c:layout>
        <c:manualLayout>
          <c:xMode val="edge"/>
          <c:yMode val="edge"/>
          <c:x val="0.73587007874015764"/>
          <c:y val="0.14633182753825688"/>
          <c:w val="0.2126593330245484"/>
          <c:h val="0.32721991270283041"/>
        </c:manualLayout>
      </c:layout>
      <c:txPr>
        <a:bodyPr/>
        <a:lstStyle/>
        <a:p>
          <a:pPr>
            <a:defRPr sz="900"/>
          </a:pPr>
          <a:endParaRPr lang="lv-LV"/>
        </a:p>
      </c:txPr>
    </c:legend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lv-LV"/>
  <c:chart>
    <c:title>
      <c:tx>
        <c:rich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r>
              <a:rPr lang="en-GB" sz="1200" b="1" i="0" baseline="0" dirty="0" err="1" smtClean="0">
                <a:solidFill>
                  <a:schemeClr val="tx1"/>
                </a:solidFill>
                <a:effectLst/>
              </a:rPr>
              <a:t>EBV</a:t>
            </a:r>
            <a:r>
              <a:rPr lang="en-GB" sz="1200" b="1" i="0" baseline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1200" b="1" i="0" baseline="0" dirty="0">
                <a:solidFill>
                  <a:schemeClr val="tx1"/>
                </a:solidFill>
                <a:effectLst/>
              </a:rPr>
              <a:t>viral </a:t>
            </a:r>
            <a:r>
              <a:rPr lang="en-GB" sz="1200" b="1" i="0" baseline="0" dirty="0" err="1">
                <a:solidFill>
                  <a:schemeClr val="tx1"/>
                </a:solidFill>
                <a:effectLst/>
              </a:rPr>
              <a:t>capsid</a:t>
            </a:r>
            <a:r>
              <a:rPr lang="en-GB" sz="1200" b="1" i="0" baseline="0" dirty="0">
                <a:solidFill>
                  <a:schemeClr val="tx1"/>
                </a:solidFill>
                <a:effectLst/>
              </a:rPr>
              <a:t> Ag </a:t>
            </a:r>
            <a:r>
              <a:rPr lang="en-GB" sz="1200" b="1" i="0" baseline="0" dirty="0" smtClean="0">
                <a:solidFill>
                  <a:schemeClr val="tx1"/>
                </a:solidFill>
                <a:effectLst/>
              </a:rPr>
              <a:t>coating</a:t>
            </a:r>
            <a:r>
              <a:rPr lang="en-GB" sz="1200" b="1" i="0" baseline="0" dirty="0">
                <a:solidFill>
                  <a:schemeClr val="tx1"/>
                </a:solidFill>
                <a:effectLst/>
              </a:rPr>
              <a:t>, 0.6 </a:t>
            </a:r>
            <a:r>
              <a:rPr lang="en-GB" sz="1200" b="1" i="0" baseline="0" dirty="0" err="1" smtClean="0">
                <a:solidFill>
                  <a:schemeClr val="tx1"/>
                </a:solidFill>
                <a:effectLst/>
              </a:rPr>
              <a:t>ng</a:t>
            </a:r>
            <a:r>
              <a:rPr lang="en-GB" sz="1200" b="1" i="0" baseline="0" dirty="0" smtClean="0">
                <a:solidFill>
                  <a:schemeClr val="tx1"/>
                </a:solidFill>
                <a:effectLst/>
              </a:rPr>
              <a:t>/well</a:t>
            </a:r>
            <a:endParaRPr lang="lv-LV" sz="1200" b="1" i="0" baseline="0" dirty="0" smtClean="0">
              <a:solidFill>
                <a:schemeClr val="tx1"/>
              </a:solidFill>
              <a:effectLst/>
            </a:endParaRPr>
          </a:p>
          <a:p>
            <a:pPr>
              <a:defRPr sz="1200">
                <a:solidFill>
                  <a:schemeClr val="tx1"/>
                </a:solidFill>
              </a:defRPr>
            </a:pPr>
            <a:r>
              <a:rPr lang="lv-LV" sz="1200" b="1" i="0" baseline="0" dirty="0" err="1" smtClean="0">
                <a:solidFill>
                  <a:schemeClr val="tx1"/>
                </a:solidFill>
                <a:effectLst/>
              </a:rPr>
              <a:t>Mock</a:t>
            </a:r>
            <a:r>
              <a:rPr lang="lv-LV" sz="1200" b="1" i="0" baseline="0" dirty="0" smtClean="0">
                <a:solidFill>
                  <a:schemeClr val="tx1"/>
                </a:solidFill>
                <a:effectLst/>
              </a:rPr>
              <a:t> mice</a:t>
            </a:r>
            <a:endParaRPr lang="en-GB" sz="1200" dirty="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27665450157479154"/>
          <c:y val="0"/>
        </c:manualLayout>
      </c:layout>
    </c:title>
    <c:plotArea>
      <c:layout>
        <c:manualLayout>
          <c:layoutTarget val="inner"/>
          <c:xMode val="edge"/>
          <c:yMode val="edge"/>
          <c:x val="7.7657385717552915E-2"/>
          <c:y val="0.13064323050270288"/>
          <c:w val="0.88508036517583877"/>
          <c:h val="0.70750745028778272"/>
        </c:manualLayout>
      </c:layout>
      <c:scatterChart>
        <c:scatterStyle val="lineMarker"/>
        <c:ser>
          <c:idx val="0"/>
          <c:order val="0"/>
          <c:tx>
            <c:strRef>
              <c:f>'Flu110 results'!$S$5</c:f>
              <c:strCache>
                <c:ptCount val="1"/>
                <c:pt idx="0">
                  <c:v>MS5930.b3</c:v>
                </c:pt>
              </c:strCache>
            </c:strRef>
          </c:tx>
          <c:spPr>
            <a:ln>
              <a:solidFill>
                <a:srgbClr val="FF66FF"/>
              </a:solidFill>
            </a:ln>
          </c:spPr>
          <c:marker>
            <c:symbol val="diamond"/>
            <c:size val="7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</c:spPr>
          </c:marker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results'!$S$14:$S$21</c:f>
              <c:numCache>
                <c:formatCode>0.000</c:formatCode>
                <c:ptCount val="8"/>
                <c:pt idx="0">
                  <c:v>0.11899999999999999</c:v>
                </c:pt>
                <c:pt idx="1">
                  <c:v>0.1273</c:v>
                </c:pt>
                <c:pt idx="2">
                  <c:v>0.13350000000000001</c:v>
                </c:pt>
                <c:pt idx="3">
                  <c:v>0.13450000000000001</c:v>
                </c:pt>
                <c:pt idx="4">
                  <c:v>0.1166</c:v>
                </c:pt>
                <c:pt idx="5">
                  <c:v>0.13020000000000001</c:v>
                </c:pt>
                <c:pt idx="6">
                  <c:v>0.12989999999999999</c:v>
                </c:pt>
                <c:pt idx="7">
                  <c:v>0.12909999999999999</c:v>
                </c:pt>
              </c:numCache>
            </c:numRef>
          </c:yVal>
        </c:ser>
        <c:ser>
          <c:idx val="1"/>
          <c:order val="1"/>
          <c:tx>
            <c:strRef>
              <c:f>'Flu110 results'!$T$5</c:f>
              <c:strCache>
                <c:ptCount val="1"/>
                <c:pt idx="0">
                  <c:v>MS5931.b3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square"/>
            <c:size val="7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results'!$T$14:$T$21</c:f>
              <c:numCache>
                <c:formatCode>0.000</c:formatCode>
                <c:ptCount val="8"/>
                <c:pt idx="0">
                  <c:v>0.1152</c:v>
                </c:pt>
                <c:pt idx="1">
                  <c:v>0.13109999999999999</c:v>
                </c:pt>
                <c:pt idx="2">
                  <c:v>0.13519999999999999</c:v>
                </c:pt>
                <c:pt idx="3">
                  <c:v>0.1457</c:v>
                </c:pt>
                <c:pt idx="4">
                  <c:v>0.1158</c:v>
                </c:pt>
                <c:pt idx="5">
                  <c:v>0.1404</c:v>
                </c:pt>
                <c:pt idx="6">
                  <c:v>0.12659999999999999</c:v>
                </c:pt>
                <c:pt idx="7">
                  <c:v>0.14799999999999999</c:v>
                </c:pt>
              </c:numCache>
            </c:numRef>
          </c:yVal>
        </c:ser>
        <c:ser>
          <c:idx val="2"/>
          <c:order val="2"/>
          <c:tx>
            <c:strRef>
              <c:f>'Flu110 results'!$U$5</c:f>
              <c:strCache>
                <c:ptCount val="1"/>
                <c:pt idx="0">
                  <c:v>MS5932.b3</c:v>
                </c:pt>
              </c:strCache>
            </c:strRef>
          </c:tx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results'!$U$14:$U$21</c:f>
              <c:numCache>
                <c:formatCode>0.000</c:formatCode>
                <c:ptCount val="8"/>
                <c:pt idx="0">
                  <c:v>0.1236</c:v>
                </c:pt>
                <c:pt idx="1">
                  <c:v>0.12720000000000001</c:v>
                </c:pt>
                <c:pt idx="2">
                  <c:v>0.13320000000000001</c:v>
                </c:pt>
                <c:pt idx="3">
                  <c:v>0.14269999999999999</c:v>
                </c:pt>
                <c:pt idx="4">
                  <c:v>0.1158</c:v>
                </c:pt>
                <c:pt idx="5">
                  <c:v>0.12909999999999999</c:v>
                </c:pt>
                <c:pt idx="6">
                  <c:v>0.13300000000000001</c:v>
                </c:pt>
                <c:pt idx="7">
                  <c:v>0.13009999999999999</c:v>
                </c:pt>
              </c:numCache>
            </c:numRef>
          </c:yVal>
        </c:ser>
        <c:ser>
          <c:idx val="3"/>
          <c:order val="3"/>
          <c:tx>
            <c:strRef>
              <c:f>'Flu110 results'!$V$5</c:f>
              <c:strCache>
                <c:ptCount val="1"/>
                <c:pt idx="0">
                  <c:v>MS5933.b3</c:v>
                </c:pt>
              </c:strCache>
            </c:strRef>
          </c:tx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results'!$V$14:$V$21</c:f>
              <c:numCache>
                <c:formatCode>0.000</c:formatCode>
                <c:ptCount val="8"/>
                <c:pt idx="0">
                  <c:v>0.113</c:v>
                </c:pt>
                <c:pt idx="1">
                  <c:v>0.12620000000000001</c:v>
                </c:pt>
                <c:pt idx="2">
                  <c:v>0.1321</c:v>
                </c:pt>
                <c:pt idx="3">
                  <c:v>0.14460000000000001</c:v>
                </c:pt>
                <c:pt idx="4">
                  <c:v>0.114</c:v>
                </c:pt>
                <c:pt idx="5">
                  <c:v>0.13850000000000001</c:v>
                </c:pt>
                <c:pt idx="6">
                  <c:v>0.13039999999999999</c:v>
                </c:pt>
                <c:pt idx="7">
                  <c:v>0.1464</c:v>
                </c:pt>
              </c:numCache>
            </c:numRef>
          </c:yVal>
        </c:ser>
        <c:ser>
          <c:idx val="4"/>
          <c:order val="4"/>
          <c:tx>
            <c:strRef>
              <c:f>'Flu110 results'!$W$5</c:f>
              <c:strCache>
                <c:ptCount val="1"/>
                <c:pt idx="0">
                  <c:v>MS5934.b3</c:v>
                </c:pt>
              </c:strCache>
            </c:strRef>
          </c:tx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results'!$W$14:$W$21</c:f>
              <c:numCache>
                <c:formatCode>0.000</c:formatCode>
                <c:ptCount val="8"/>
                <c:pt idx="0">
                  <c:v>0.1187</c:v>
                </c:pt>
                <c:pt idx="1">
                  <c:v>0.11600000000000001</c:v>
                </c:pt>
                <c:pt idx="2">
                  <c:v>0.1249</c:v>
                </c:pt>
                <c:pt idx="3">
                  <c:v>0.1358</c:v>
                </c:pt>
                <c:pt idx="4">
                  <c:v>0.11559999999999999</c:v>
                </c:pt>
                <c:pt idx="5">
                  <c:v>0.1221</c:v>
                </c:pt>
                <c:pt idx="6">
                  <c:v>0.12740000000000001</c:v>
                </c:pt>
                <c:pt idx="7">
                  <c:v>0.12809999999999999</c:v>
                </c:pt>
              </c:numCache>
            </c:numRef>
          </c:yVal>
        </c:ser>
        <c:ser>
          <c:idx val="5"/>
          <c:order val="5"/>
          <c:tx>
            <c:strRef>
              <c:f>'Flu110 results'!$X$5</c:f>
              <c:strCache>
                <c:ptCount val="1"/>
                <c:pt idx="0">
                  <c:v>MS5935.b3</c:v>
                </c:pt>
              </c:strCache>
            </c:strRef>
          </c:tx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results'!$X$14:$X$21</c:f>
              <c:numCache>
                <c:formatCode>0.000</c:formatCode>
                <c:ptCount val="8"/>
                <c:pt idx="0">
                  <c:v>0.1139</c:v>
                </c:pt>
                <c:pt idx="1">
                  <c:v>0.1191</c:v>
                </c:pt>
                <c:pt idx="2">
                  <c:v>0.13300000000000001</c:v>
                </c:pt>
                <c:pt idx="3">
                  <c:v>0.13589999999999999</c:v>
                </c:pt>
                <c:pt idx="4">
                  <c:v>0.11899999999999999</c:v>
                </c:pt>
                <c:pt idx="5">
                  <c:v>0.1303</c:v>
                </c:pt>
                <c:pt idx="6">
                  <c:v>0.13600000000000001</c:v>
                </c:pt>
                <c:pt idx="7">
                  <c:v>0.14399999999999999</c:v>
                </c:pt>
              </c:numCache>
            </c:numRef>
          </c:yVal>
        </c:ser>
        <c:ser>
          <c:idx val="6"/>
          <c:order val="6"/>
          <c:tx>
            <c:strRef>
              <c:f>'Flu110 results'!$Y$5</c:f>
              <c:strCache>
                <c:ptCount val="1"/>
                <c:pt idx="0">
                  <c:v>MS5936.b3</c:v>
                </c:pt>
              </c:strCache>
            </c:strRef>
          </c:tx>
          <c:xVal>
            <c:numRef>
              <c:f>'Flu110 results'!$B$14:$B$21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results'!$Y$14:$Y$21</c:f>
              <c:numCache>
                <c:formatCode>0.000</c:formatCode>
                <c:ptCount val="8"/>
                <c:pt idx="0">
                  <c:v>0.12089999999999999</c:v>
                </c:pt>
                <c:pt idx="1">
                  <c:v>0.1177</c:v>
                </c:pt>
                <c:pt idx="2">
                  <c:v>0.1338</c:v>
                </c:pt>
                <c:pt idx="3">
                  <c:v>0.14000000000000001</c:v>
                </c:pt>
                <c:pt idx="4">
                  <c:v>0.11509999999999999</c:v>
                </c:pt>
                <c:pt idx="5">
                  <c:v>0.128</c:v>
                </c:pt>
                <c:pt idx="6">
                  <c:v>0.13150000000000001</c:v>
                </c:pt>
                <c:pt idx="7">
                  <c:v>0.13730000000000001</c:v>
                </c:pt>
              </c:numCache>
            </c:numRef>
          </c:yVal>
        </c:ser>
        <c:axId val="166409728"/>
        <c:axId val="86831872"/>
      </c:scatterChart>
      <c:valAx>
        <c:axId val="166409728"/>
        <c:scaling>
          <c:logBase val="10"/>
          <c:orientation val="minMax"/>
          <c:max val="1000000"/>
          <c:min val="100"/>
        </c:scaling>
        <c:axPos val="b"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Sera dilution (1/)</a:t>
                </a:r>
                <a:r>
                  <a:rPr lang="lb-LU" sz="1000" b="0" i="0" u="none" strike="noStrike" baseline="0">
                    <a:effectLst/>
                  </a:rPr>
                  <a:t/>
                </a:r>
                <a:br>
                  <a:rPr lang="lb-LU" sz="1000" b="0" i="0" u="none" strike="noStrike" baseline="0">
                    <a:effectLst/>
                  </a:rPr>
                </a:br>
                <a:r>
                  <a:rPr lang="en-GB" b="0"/>
                  <a:t>Logarithmic scale</a:t>
                </a:r>
              </a:p>
            </c:rich>
          </c:tx>
          <c:layout>
            <c:manualLayout>
              <c:xMode val="edge"/>
              <c:yMode val="edge"/>
              <c:x val="0.43019700127896432"/>
              <c:y val="0.89310938115738359"/>
            </c:manualLayout>
          </c:layout>
        </c:title>
        <c:numFmt formatCode="0" sourceLinked="1"/>
        <c:tickLblPos val="nextTo"/>
        <c:txPr>
          <a:bodyPr rot="0" vert="horz"/>
          <a:lstStyle/>
          <a:p>
            <a:pPr>
              <a:defRPr/>
            </a:pPr>
            <a:endParaRPr lang="lv-LV"/>
          </a:p>
        </c:txPr>
        <c:crossAx val="86831872"/>
        <c:crosses val="autoZero"/>
        <c:crossBetween val="midCat"/>
        <c:majorUnit val="10"/>
        <c:minorUnit val="10"/>
      </c:valAx>
      <c:valAx>
        <c:axId val="86831872"/>
        <c:scaling>
          <c:orientation val="minMax"/>
          <c:max val="2"/>
          <c:min val="0"/>
        </c:scaling>
        <c:axPos val="l"/>
        <c:majorGridlines/>
        <c:title>
          <c:tx>
            <c:rich>
              <a:bodyPr/>
              <a:lstStyle/>
              <a:p>
                <a:pPr>
                  <a:defRPr sz="1000"/>
                </a:pPr>
                <a:r>
                  <a:rPr lang="en-GB" sz="1000"/>
                  <a:t>OD (405 nm)</a:t>
                </a:r>
              </a:p>
            </c:rich>
          </c:tx>
          <c:layout>
            <c:manualLayout>
              <c:xMode val="edge"/>
              <c:yMode val="edge"/>
              <c:x val="3.6417291113277463E-3"/>
              <c:y val="0.35114785603396004"/>
            </c:manualLayout>
          </c:layout>
        </c:title>
        <c:numFmt formatCode="0.0" sourceLinked="0"/>
        <c:tickLblPos val="nextTo"/>
        <c:txPr>
          <a:bodyPr rot="0" vert="horz"/>
          <a:lstStyle/>
          <a:p>
            <a:pPr>
              <a:defRPr/>
            </a:pPr>
            <a:endParaRPr lang="lv-LV"/>
          </a:p>
        </c:txPr>
        <c:crossAx val="166409728"/>
        <c:crossesAt val="1"/>
        <c:crossBetween val="midCat"/>
        <c:majorUnit val="0.5"/>
        <c:minorUnit val="1.0000000000000005E-2"/>
      </c:valAx>
    </c:plotArea>
    <c:legend>
      <c:legendPos val="b"/>
      <c:layout>
        <c:manualLayout>
          <c:xMode val="edge"/>
          <c:yMode val="edge"/>
          <c:x val="0.73763348402544504"/>
          <c:y val="0.1463317793491111"/>
          <c:w val="0.21313846049636351"/>
          <c:h val="0.14089848542303332"/>
        </c:manualLayout>
      </c:layout>
      <c:txPr>
        <a:bodyPr/>
        <a:lstStyle/>
        <a:p>
          <a:pPr>
            <a:defRPr sz="900"/>
          </a:pPr>
          <a:endParaRPr lang="lv-LV"/>
        </a:p>
      </c:txPr>
    </c:legend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lv-LV"/>
  <c:chart>
    <c:title>
      <c:tx>
        <c:rich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r>
              <a:rPr lang="lv-LV" sz="1200" b="1" i="0" baseline="0" dirty="0" smtClean="0">
                <a:solidFill>
                  <a:schemeClr val="tx1"/>
                </a:solidFill>
                <a:effectLst/>
              </a:rPr>
              <a:t>T</a:t>
            </a:r>
            <a:r>
              <a:rPr lang="en-GB" sz="1200" b="1" i="0" baseline="0" dirty="0" err="1" smtClean="0">
                <a:solidFill>
                  <a:schemeClr val="tx1"/>
                </a:solidFill>
                <a:effectLst/>
              </a:rPr>
              <a:t>oxoplasma</a:t>
            </a:r>
            <a:r>
              <a:rPr lang="en-GB" sz="1200" b="1" i="0" baseline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1200" b="1" i="0" baseline="0" dirty="0" err="1">
                <a:solidFill>
                  <a:schemeClr val="tx1"/>
                </a:solidFill>
                <a:effectLst/>
              </a:rPr>
              <a:t>gondii</a:t>
            </a:r>
            <a:r>
              <a:rPr lang="en-GB" sz="1200" b="1" i="0" baseline="0" dirty="0">
                <a:solidFill>
                  <a:schemeClr val="tx1"/>
                </a:solidFill>
                <a:effectLst/>
              </a:rPr>
              <a:t> Ag coating, 40 </a:t>
            </a:r>
            <a:r>
              <a:rPr lang="en-GB" sz="1200" b="1" i="0" baseline="0" dirty="0" err="1" smtClean="0">
                <a:solidFill>
                  <a:schemeClr val="tx1"/>
                </a:solidFill>
                <a:effectLst/>
              </a:rPr>
              <a:t>ng</a:t>
            </a:r>
            <a:r>
              <a:rPr lang="en-GB" sz="1200" b="1" i="0" baseline="0" dirty="0" smtClean="0">
                <a:solidFill>
                  <a:schemeClr val="tx1"/>
                </a:solidFill>
                <a:effectLst/>
              </a:rPr>
              <a:t>/well</a:t>
            </a:r>
            <a:endParaRPr lang="lv-LV" sz="1200" b="1" i="0" baseline="0" dirty="0" smtClean="0">
              <a:solidFill>
                <a:schemeClr val="tx1"/>
              </a:solidFill>
              <a:effectLst/>
            </a:endParaRPr>
          </a:p>
          <a:p>
            <a:pPr>
              <a:defRPr sz="1200">
                <a:solidFill>
                  <a:schemeClr val="tx1"/>
                </a:solidFill>
              </a:defRPr>
            </a:pPr>
            <a:r>
              <a:rPr lang="lv-LV" sz="1200" dirty="0" err="1" smtClean="0">
                <a:solidFill>
                  <a:schemeClr val="tx1"/>
                </a:solidFill>
                <a:effectLst/>
              </a:rPr>
              <a:t>LAH3-HBc</a:t>
            </a:r>
            <a:r>
              <a:rPr lang="lv-LV" sz="1200" dirty="0" smtClean="0">
                <a:solidFill>
                  <a:schemeClr val="tx1"/>
                </a:solidFill>
                <a:effectLst/>
              </a:rPr>
              <a:t> </a:t>
            </a:r>
            <a:r>
              <a:rPr lang="lv-LV" sz="1200" dirty="0" err="1" smtClean="0">
                <a:solidFill>
                  <a:schemeClr val="tx1"/>
                </a:solidFill>
                <a:effectLst/>
              </a:rPr>
              <a:t>immunized</a:t>
            </a:r>
            <a:r>
              <a:rPr lang="lv-LV" sz="1200" dirty="0" smtClean="0">
                <a:solidFill>
                  <a:schemeClr val="tx1"/>
                </a:solidFill>
                <a:effectLst/>
              </a:rPr>
              <a:t> mice</a:t>
            </a:r>
            <a:endParaRPr lang="en-GB" sz="1200" dirty="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27135530894372506"/>
          <c:y val="1.8936749023835725E-3"/>
        </c:manualLayout>
      </c:layout>
    </c:title>
    <c:plotArea>
      <c:layout>
        <c:manualLayout>
          <c:layoutTarget val="inner"/>
          <c:xMode val="edge"/>
          <c:yMode val="edge"/>
          <c:x val="7.7657385717552915E-2"/>
          <c:y val="0.13064323050270288"/>
          <c:w val="0.88508036517583877"/>
          <c:h val="0.70750745028778272"/>
        </c:manualLayout>
      </c:layout>
      <c:scatterChart>
        <c:scatterStyle val="lineMarker"/>
        <c:ser>
          <c:idx val="0"/>
          <c:order val="0"/>
          <c:tx>
            <c:strRef>
              <c:f>'Flu110 results'!$C$94</c:f>
              <c:strCache>
                <c:ptCount val="1"/>
                <c:pt idx="0">
                  <c:v>MS5906.b3</c:v>
                </c:pt>
              </c:strCache>
            </c:strRef>
          </c:tx>
          <c:spPr>
            <a:ln>
              <a:solidFill>
                <a:srgbClr val="FF66FF"/>
              </a:solidFill>
            </a:ln>
          </c:spPr>
          <c:marker>
            <c:symbol val="diamond"/>
            <c:size val="7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</c:spPr>
          </c:marker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results'!$C$95:$C$102</c:f>
              <c:numCache>
                <c:formatCode>0.000</c:formatCode>
                <c:ptCount val="8"/>
                <c:pt idx="0">
                  <c:v>0.11940000000000001</c:v>
                </c:pt>
                <c:pt idx="1">
                  <c:v>9.0499999999999997E-2</c:v>
                </c:pt>
                <c:pt idx="2">
                  <c:v>8.5000000000000006E-2</c:v>
                </c:pt>
                <c:pt idx="3">
                  <c:v>8.2100000000000006E-2</c:v>
                </c:pt>
                <c:pt idx="4">
                  <c:v>7.3800000000000004E-2</c:v>
                </c:pt>
                <c:pt idx="5">
                  <c:v>7.5700000000000003E-2</c:v>
                </c:pt>
                <c:pt idx="6">
                  <c:v>8.0100000000000005E-2</c:v>
                </c:pt>
                <c:pt idx="7">
                  <c:v>7.9100000000000004E-2</c:v>
                </c:pt>
              </c:numCache>
            </c:numRef>
          </c:yVal>
        </c:ser>
        <c:ser>
          <c:idx val="1"/>
          <c:order val="1"/>
          <c:tx>
            <c:strRef>
              <c:f>'Flu110 results'!$D$94</c:f>
              <c:strCache>
                <c:ptCount val="1"/>
                <c:pt idx="0">
                  <c:v>MS5907.b3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square"/>
            <c:size val="7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results'!$D$95:$D$102</c:f>
              <c:numCache>
                <c:formatCode>0.000</c:formatCode>
                <c:ptCount val="8"/>
                <c:pt idx="0">
                  <c:v>8.6400000000000005E-2</c:v>
                </c:pt>
                <c:pt idx="1">
                  <c:v>0.11550000000000001</c:v>
                </c:pt>
                <c:pt idx="2">
                  <c:v>9.8599999999999993E-2</c:v>
                </c:pt>
                <c:pt idx="3">
                  <c:v>8.5800000000000001E-2</c:v>
                </c:pt>
                <c:pt idx="4">
                  <c:v>7.8399999999999997E-2</c:v>
                </c:pt>
                <c:pt idx="5">
                  <c:v>7.5800000000000006E-2</c:v>
                </c:pt>
                <c:pt idx="6">
                  <c:v>0.08</c:v>
                </c:pt>
                <c:pt idx="7">
                  <c:v>8.2000000000000003E-2</c:v>
                </c:pt>
              </c:numCache>
            </c:numRef>
          </c:yVal>
        </c:ser>
        <c:ser>
          <c:idx val="2"/>
          <c:order val="2"/>
          <c:tx>
            <c:strRef>
              <c:f>'Flu110 results'!$E$94</c:f>
              <c:strCache>
                <c:ptCount val="1"/>
                <c:pt idx="0">
                  <c:v>MS5908.b3</c:v>
                </c:pt>
              </c:strCache>
            </c:strRef>
          </c:tx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results'!$E$95:$E$102</c:f>
              <c:numCache>
                <c:formatCode>0.000</c:formatCode>
                <c:ptCount val="8"/>
                <c:pt idx="0">
                  <c:v>0.12230000000000001</c:v>
                </c:pt>
                <c:pt idx="1">
                  <c:v>9.1899999999999996E-2</c:v>
                </c:pt>
                <c:pt idx="2">
                  <c:v>0.09</c:v>
                </c:pt>
                <c:pt idx="3">
                  <c:v>8.6800000000000002E-2</c:v>
                </c:pt>
                <c:pt idx="4">
                  <c:v>7.4300000000000005E-2</c:v>
                </c:pt>
                <c:pt idx="5">
                  <c:v>7.7600000000000002E-2</c:v>
                </c:pt>
                <c:pt idx="6">
                  <c:v>7.9200000000000007E-2</c:v>
                </c:pt>
                <c:pt idx="7">
                  <c:v>8.1900000000000001E-2</c:v>
                </c:pt>
              </c:numCache>
            </c:numRef>
          </c:yVal>
        </c:ser>
        <c:ser>
          <c:idx val="3"/>
          <c:order val="3"/>
          <c:tx>
            <c:strRef>
              <c:f>'Flu110 results'!$F$94</c:f>
              <c:strCache>
                <c:ptCount val="1"/>
                <c:pt idx="0">
                  <c:v>MS5909.b3</c:v>
                </c:pt>
              </c:strCache>
            </c:strRef>
          </c:tx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results'!$F$95:$F$102</c:f>
              <c:numCache>
                <c:formatCode>0.000</c:formatCode>
                <c:ptCount val="8"/>
                <c:pt idx="0">
                  <c:v>8.0799999999999997E-2</c:v>
                </c:pt>
                <c:pt idx="1">
                  <c:v>0.1016</c:v>
                </c:pt>
                <c:pt idx="2">
                  <c:v>9.11E-2</c:v>
                </c:pt>
                <c:pt idx="3">
                  <c:v>9.3100000000000002E-2</c:v>
                </c:pt>
                <c:pt idx="4">
                  <c:v>7.5300000000000006E-2</c:v>
                </c:pt>
                <c:pt idx="5">
                  <c:v>7.8E-2</c:v>
                </c:pt>
                <c:pt idx="6">
                  <c:v>7.9299999999999995E-2</c:v>
                </c:pt>
                <c:pt idx="7">
                  <c:v>8.6300000000000002E-2</c:v>
                </c:pt>
              </c:numCache>
            </c:numRef>
          </c:yVal>
        </c:ser>
        <c:ser>
          <c:idx val="4"/>
          <c:order val="4"/>
          <c:tx>
            <c:strRef>
              <c:f>'Flu110 results'!$G$94</c:f>
              <c:strCache>
                <c:ptCount val="1"/>
                <c:pt idx="0">
                  <c:v>MS5910.b3</c:v>
                </c:pt>
              </c:strCache>
            </c:strRef>
          </c:tx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results'!$G$95:$G$102</c:f>
              <c:numCache>
                <c:formatCode>0.000</c:formatCode>
                <c:ptCount val="8"/>
                <c:pt idx="0">
                  <c:v>0.1192</c:v>
                </c:pt>
                <c:pt idx="1">
                  <c:v>9.2999999999999999E-2</c:v>
                </c:pt>
                <c:pt idx="2">
                  <c:v>8.7999999999999995E-2</c:v>
                </c:pt>
                <c:pt idx="3">
                  <c:v>8.6999999999999994E-2</c:v>
                </c:pt>
                <c:pt idx="4">
                  <c:v>7.5399999999999995E-2</c:v>
                </c:pt>
                <c:pt idx="5">
                  <c:v>7.51E-2</c:v>
                </c:pt>
                <c:pt idx="6">
                  <c:v>8.14E-2</c:v>
                </c:pt>
                <c:pt idx="7">
                  <c:v>8.4199999999999997E-2</c:v>
                </c:pt>
              </c:numCache>
            </c:numRef>
          </c:yVal>
        </c:ser>
        <c:ser>
          <c:idx val="5"/>
          <c:order val="5"/>
          <c:tx>
            <c:strRef>
              <c:f>'Flu110 results'!$H$94</c:f>
              <c:strCache>
                <c:ptCount val="1"/>
                <c:pt idx="0">
                  <c:v>MS5911.b3</c:v>
                </c:pt>
              </c:strCache>
            </c:strRef>
          </c:tx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results'!$H$95:$H$102</c:f>
              <c:numCache>
                <c:formatCode>0.000</c:formatCode>
                <c:ptCount val="8"/>
                <c:pt idx="0">
                  <c:v>8.0699999999999994E-2</c:v>
                </c:pt>
                <c:pt idx="1">
                  <c:v>0.1046</c:v>
                </c:pt>
                <c:pt idx="2">
                  <c:v>9.1300000000000006E-2</c:v>
                </c:pt>
                <c:pt idx="3">
                  <c:v>8.7099999999999997E-2</c:v>
                </c:pt>
                <c:pt idx="4">
                  <c:v>7.5499999999999998E-2</c:v>
                </c:pt>
                <c:pt idx="5">
                  <c:v>7.3599999999999999E-2</c:v>
                </c:pt>
                <c:pt idx="6">
                  <c:v>8.0199999999999994E-2</c:v>
                </c:pt>
                <c:pt idx="7">
                  <c:v>8.1600000000000006E-2</c:v>
                </c:pt>
              </c:numCache>
            </c:numRef>
          </c:yVal>
        </c:ser>
        <c:ser>
          <c:idx val="6"/>
          <c:order val="6"/>
          <c:tx>
            <c:strRef>
              <c:f>'Flu110 results'!$I$94</c:f>
              <c:strCache>
                <c:ptCount val="1"/>
                <c:pt idx="0">
                  <c:v>MS5912.b3</c:v>
                </c:pt>
              </c:strCache>
            </c:strRef>
          </c:tx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results'!$I$95:$I$102</c:f>
              <c:numCache>
                <c:formatCode>0.000</c:formatCode>
                <c:ptCount val="8"/>
                <c:pt idx="0">
                  <c:v>9.0300000000000005E-2</c:v>
                </c:pt>
                <c:pt idx="1">
                  <c:v>8.2400000000000001E-2</c:v>
                </c:pt>
                <c:pt idx="2">
                  <c:v>8.3199999999999996E-2</c:v>
                </c:pt>
                <c:pt idx="3">
                  <c:v>8.4000000000000005E-2</c:v>
                </c:pt>
                <c:pt idx="4">
                  <c:v>7.3200000000000001E-2</c:v>
                </c:pt>
                <c:pt idx="5">
                  <c:v>7.3899999999999993E-2</c:v>
                </c:pt>
                <c:pt idx="6">
                  <c:v>8.0699999999999994E-2</c:v>
                </c:pt>
                <c:pt idx="7">
                  <c:v>8.1199999999999994E-2</c:v>
                </c:pt>
              </c:numCache>
            </c:numRef>
          </c:yVal>
        </c:ser>
        <c:ser>
          <c:idx val="7"/>
          <c:order val="7"/>
          <c:tx>
            <c:strRef>
              <c:f>'Flu110 results'!$J$94</c:f>
              <c:strCache>
                <c:ptCount val="1"/>
                <c:pt idx="0">
                  <c:v>MS5913.b3</c:v>
                </c:pt>
              </c:strCache>
            </c:strRef>
          </c:tx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results'!$J$95:$J$102</c:f>
              <c:numCache>
                <c:formatCode>0.000</c:formatCode>
                <c:ptCount val="8"/>
                <c:pt idx="0">
                  <c:v>8.5999999999999993E-2</c:v>
                </c:pt>
                <c:pt idx="1">
                  <c:v>0.1007</c:v>
                </c:pt>
                <c:pt idx="2">
                  <c:v>8.9800000000000005E-2</c:v>
                </c:pt>
                <c:pt idx="3">
                  <c:v>8.8400000000000006E-2</c:v>
                </c:pt>
                <c:pt idx="4">
                  <c:v>7.3999999999999996E-2</c:v>
                </c:pt>
                <c:pt idx="5">
                  <c:v>7.5700000000000003E-2</c:v>
                </c:pt>
                <c:pt idx="6">
                  <c:v>8.1100000000000005E-2</c:v>
                </c:pt>
                <c:pt idx="7">
                  <c:v>8.2500000000000004E-2</c:v>
                </c:pt>
              </c:numCache>
            </c:numRef>
          </c:yVal>
        </c:ser>
        <c:ser>
          <c:idx val="8"/>
          <c:order val="8"/>
          <c:tx>
            <c:strRef>
              <c:f>'Flu110 results'!$K$94</c:f>
              <c:strCache>
                <c:ptCount val="1"/>
                <c:pt idx="0">
                  <c:v>MS5938.b3</c:v>
                </c:pt>
              </c:strCache>
            </c:strRef>
          </c:tx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results'!$K$95:$K$102</c:f>
              <c:numCache>
                <c:formatCode>0.000</c:formatCode>
                <c:ptCount val="8"/>
                <c:pt idx="0">
                  <c:v>9.0499999999999997E-2</c:v>
                </c:pt>
                <c:pt idx="1">
                  <c:v>8.0699999999999994E-2</c:v>
                </c:pt>
                <c:pt idx="2">
                  <c:v>8.4699999999999998E-2</c:v>
                </c:pt>
                <c:pt idx="3">
                  <c:v>8.5000000000000006E-2</c:v>
                </c:pt>
                <c:pt idx="4">
                  <c:v>7.2900000000000006E-2</c:v>
                </c:pt>
                <c:pt idx="5">
                  <c:v>7.51E-2</c:v>
                </c:pt>
                <c:pt idx="6">
                  <c:v>8.0799999999999997E-2</c:v>
                </c:pt>
                <c:pt idx="7">
                  <c:v>8.0699999999999994E-2</c:v>
                </c:pt>
              </c:numCache>
            </c:numRef>
          </c:yVal>
        </c:ser>
        <c:ser>
          <c:idx val="9"/>
          <c:order val="9"/>
          <c:tx>
            <c:strRef>
              <c:f>'Flu110 results'!$L$94</c:f>
              <c:strCache>
                <c:ptCount val="1"/>
                <c:pt idx="0">
                  <c:v>MS5939.b3</c:v>
                </c:pt>
              </c:strCache>
            </c:strRef>
          </c:tx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results'!$L$95:$L$102</c:f>
              <c:numCache>
                <c:formatCode>0.000</c:formatCode>
                <c:ptCount val="8"/>
                <c:pt idx="0">
                  <c:v>7.7799999999999994E-2</c:v>
                </c:pt>
                <c:pt idx="1">
                  <c:v>8.9899999999999994E-2</c:v>
                </c:pt>
                <c:pt idx="2">
                  <c:v>9.0999999999999998E-2</c:v>
                </c:pt>
                <c:pt idx="3">
                  <c:v>8.9099999999999999E-2</c:v>
                </c:pt>
                <c:pt idx="4">
                  <c:v>7.4999999999999997E-2</c:v>
                </c:pt>
                <c:pt idx="5">
                  <c:v>7.4999999999999997E-2</c:v>
                </c:pt>
                <c:pt idx="6">
                  <c:v>8.1100000000000005E-2</c:v>
                </c:pt>
                <c:pt idx="7">
                  <c:v>8.14E-2</c:v>
                </c:pt>
              </c:numCache>
            </c:numRef>
          </c:yVal>
        </c:ser>
        <c:ser>
          <c:idx val="10"/>
          <c:order val="10"/>
          <c:tx>
            <c:strRef>
              <c:f>'Flu110 results'!$M$94</c:f>
              <c:strCache>
                <c:ptCount val="1"/>
                <c:pt idx="0">
                  <c:v>MS5940.b3</c:v>
                </c:pt>
              </c:strCache>
            </c:strRef>
          </c:tx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results'!$M$95:$M$102</c:f>
              <c:numCache>
                <c:formatCode>0.000</c:formatCode>
                <c:ptCount val="8"/>
                <c:pt idx="0">
                  <c:v>9.4200000000000006E-2</c:v>
                </c:pt>
                <c:pt idx="1">
                  <c:v>8.0100000000000005E-2</c:v>
                </c:pt>
                <c:pt idx="2">
                  <c:v>8.6400000000000005E-2</c:v>
                </c:pt>
                <c:pt idx="3">
                  <c:v>8.6199999999999999E-2</c:v>
                </c:pt>
                <c:pt idx="4">
                  <c:v>7.3300000000000004E-2</c:v>
                </c:pt>
                <c:pt idx="5">
                  <c:v>7.5899999999999995E-2</c:v>
                </c:pt>
                <c:pt idx="6">
                  <c:v>8.0699999999999994E-2</c:v>
                </c:pt>
                <c:pt idx="7">
                  <c:v>8.2600000000000007E-2</c:v>
                </c:pt>
              </c:numCache>
            </c:numRef>
          </c:yVal>
        </c:ser>
        <c:ser>
          <c:idx val="11"/>
          <c:order val="11"/>
          <c:tx>
            <c:strRef>
              <c:f>'Flu110 results'!$N$94</c:f>
              <c:strCache>
                <c:ptCount val="1"/>
                <c:pt idx="0">
                  <c:v>MS5941.b3</c:v>
                </c:pt>
              </c:strCache>
            </c:strRef>
          </c:tx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results'!$N$95:$N$102</c:f>
              <c:numCache>
                <c:formatCode>0.000</c:formatCode>
                <c:ptCount val="8"/>
                <c:pt idx="0">
                  <c:v>8.5400000000000004E-2</c:v>
                </c:pt>
                <c:pt idx="1">
                  <c:v>9.1800000000000007E-2</c:v>
                </c:pt>
                <c:pt idx="2">
                  <c:v>9.3600000000000003E-2</c:v>
                </c:pt>
                <c:pt idx="3">
                  <c:v>9.1200000000000003E-2</c:v>
                </c:pt>
                <c:pt idx="4">
                  <c:v>8.0500000000000002E-2</c:v>
                </c:pt>
                <c:pt idx="5">
                  <c:v>7.8799999999999995E-2</c:v>
                </c:pt>
                <c:pt idx="6">
                  <c:v>8.4000000000000005E-2</c:v>
                </c:pt>
                <c:pt idx="7">
                  <c:v>8.1600000000000006E-2</c:v>
                </c:pt>
              </c:numCache>
            </c:numRef>
          </c:yVal>
        </c:ser>
        <c:ser>
          <c:idx val="12"/>
          <c:order val="12"/>
          <c:tx>
            <c:strRef>
              <c:f>'Flu110 results'!$O$94</c:f>
              <c:strCache>
                <c:ptCount val="1"/>
                <c:pt idx="0">
                  <c:v>MS5942.b3</c:v>
                </c:pt>
              </c:strCache>
            </c:strRef>
          </c:tx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results'!$O$95:$O$102</c:f>
              <c:numCache>
                <c:formatCode>0.000</c:formatCode>
                <c:ptCount val="8"/>
                <c:pt idx="0">
                  <c:v>0.10390000000000001</c:v>
                </c:pt>
                <c:pt idx="1">
                  <c:v>8.3900000000000002E-2</c:v>
                </c:pt>
                <c:pt idx="2">
                  <c:v>8.8999999999999996E-2</c:v>
                </c:pt>
                <c:pt idx="3">
                  <c:v>8.7099999999999997E-2</c:v>
                </c:pt>
                <c:pt idx="4">
                  <c:v>7.7299999999999994E-2</c:v>
                </c:pt>
                <c:pt idx="5">
                  <c:v>7.7299999999999994E-2</c:v>
                </c:pt>
                <c:pt idx="6">
                  <c:v>8.5199999999999998E-2</c:v>
                </c:pt>
                <c:pt idx="7">
                  <c:v>8.48E-2</c:v>
                </c:pt>
              </c:numCache>
            </c:numRef>
          </c:yVal>
        </c:ser>
        <c:ser>
          <c:idx val="13"/>
          <c:order val="13"/>
          <c:tx>
            <c:strRef>
              <c:f>'Flu110 results'!$P$94</c:f>
              <c:strCache>
                <c:ptCount val="1"/>
                <c:pt idx="0">
                  <c:v>MS59431.b3</c:v>
                </c:pt>
              </c:strCache>
            </c:strRef>
          </c:tx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results'!$P$95:$P$102</c:f>
              <c:numCache>
                <c:formatCode>0.000</c:formatCode>
                <c:ptCount val="8"/>
                <c:pt idx="0">
                  <c:v>9.5299999999999996E-2</c:v>
                </c:pt>
                <c:pt idx="1">
                  <c:v>0.1016</c:v>
                </c:pt>
                <c:pt idx="2">
                  <c:v>9.7299999999999998E-2</c:v>
                </c:pt>
                <c:pt idx="3">
                  <c:v>8.9300000000000004E-2</c:v>
                </c:pt>
                <c:pt idx="4">
                  <c:v>7.7499999999999999E-2</c:v>
                </c:pt>
                <c:pt idx="5">
                  <c:v>7.4499999999999997E-2</c:v>
                </c:pt>
                <c:pt idx="6">
                  <c:v>8.2799999999999999E-2</c:v>
                </c:pt>
                <c:pt idx="7">
                  <c:v>8.1500000000000003E-2</c:v>
                </c:pt>
              </c:numCache>
            </c:numRef>
          </c:yVal>
        </c:ser>
        <c:ser>
          <c:idx val="14"/>
          <c:order val="14"/>
          <c:tx>
            <c:strRef>
              <c:f>'Flu110 results'!$Q$94</c:f>
              <c:strCache>
                <c:ptCount val="1"/>
                <c:pt idx="0">
                  <c:v>MS5944.b3</c:v>
                </c:pt>
              </c:strCache>
            </c:strRef>
          </c:tx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results'!$Q$95:$Q$102</c:f>
              <c:numCache>
                <c:formatCode>0.000</c:formatCode>
                <c:ptCount val="8"/>
                <c:pt idx="0">
                  <c:v>0.11840000000000001</c:v>
                </c:pt>
                <c:pt idx="1">
                  <c:v>9.2700000000000005E-2</c:v>
                </c:pt>
                <c:pt idx="2">
                  <c:v>9.2700000000000005E-2</c:v>
                </c:pt>
                <c:pt idx="3">
                  <c:v>9.5000000000000001E-2</c:v>
                </c:pt>
                <c:pt idx="4">
                  <c:v>7.7299999999999994E-2</c:v>
                </c:pt>
                <c:pt idx="5">
                  <c:v>7.7499999999999999E-2</c:v>
                </c:pt>
                <c:pt idx="6">
                  <c:v>8.1799999999999998E-2</c:v>
                </c:pt>
                <c:pt idx="7">
                  <c:v>8.8999999999999996E-2</c:v>
                </c:pt>
              </c:numCache>
            </c:numRef>
          </c:yVal>
        </c:ser>
        <c:ser>
          <c:idx val="15"/>
          <c:order val="15"/>
          <c:tx>
            <c:strRef>
              <c:f>'Flu110 results'!$R$94</c:f>
              <c:strCache>
                <c:ptCount val="1"/>
                <c:pt idx="0">
                  <c:v>MS5945.b3</c:v>
                </c:pt>
              </c:strCache>
            </c:strRef>
          </c:tx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results'!$R$95:$R$102</c:f>
              <c:numCache>
                <c:formatCode>0.000</c:formatCode>
                <c:ptCount val="8"/>
                <c:pt idx="0">
                  <c:v>8.0600000000000005E-2</c:v>
                </c:pt>
                <c:pt idx="1">
                  <c:v>9.5699999999999993E-2</c:v>
                </c:pt>
                <c:pt idx="2">
                  <c:v>9.6100000000000005E-2</c:v>
                </c:pt>
                <c:pt idx="3">
                  <c:v>9.5399999999999999E-2</c:v>
                </c:pt>
                <c:pt idx="4">
                  <c:v>7.9500000000000001E-2</c:v>
                </c:pt>
                <c:pt idx="5">
                  <c:v>8.0399999999999999E-2</c:v>
                </c:pt>
                <c:pt idx="6">
                  <c:v>9.5100000000000004E-2</c:v>
                </c:pt>
                <c:pt idx="7">
                  <c:v>9.1999999999999998E-2</c:v>
                </c:pt>
              </c:numCache>
            </c:numRef>
          </c:yVal>
        </c:ser>
        <c:axId val="117196288"/>
        <c:axId val="117198208"/>
      </c:scatterChart>
      <c:valAx>
        <c:axId val="117196288"/>
        <c:scaling>
          <c:logBase val="10"/>
          <c:orientation val="minMax"/>
          <c:max val="1000000"/>
          <c:min val="100"/>
        </c:scaling>
        <c:axPos val="b"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Sera dilution (1/)</a:t>
                </a:r>
                <a:r>
                  <a:rPr lang="lb-LU" sz="1000" b="0" i="0" u="none" strike="noStrike" baseline="0">
                    <a:effectLst/>
                  </a:rPr>
                  <a:t/>
                </a:r>
                <a:br>
                  <a:rPr lang="lb-LU" sz="1000" b="0" i="0" u="none" strike="noStrike" baseline="0">
                    <a:effectLst/>
                  </a:rPr>
                </a:br>
                <a:r>
                  <a:rPr lang="en-GB" b="0"/>
                  <a:t>Logarithmic scale</a:t>
                </a:r>
              </a:p>
            </c:rich>
          </c:tx>
          <c:layout>
            <c:manualLayout>
              <c:xMode val="edge"/>
              <c:yMode val="edge"/>
              <c:x val="0.43019700127896432"/>
              <c:y val="0.89310938115738359"/>
            </c:manualLayout>
          </c:layout>
        </c:title>
        <c:numFmt formatCode="0" sourceLinked="1"/>
        <c:tickLblPos val="nextTo"/>
        <c:txPr>
          <a:bodyPr rot="0" vert="horz"/>
          <a:lstStyle/>
          <a:p>
            <a:pPr>
              <a:defRPr/>
            </a:pPr>
            <a:endParaRPr lang="lv-LV"/>
          </a:p>
        </c:txPr>
        <c:crossAx val="117198208"/>
        <c:crosses val="autoZero"/>
        <c:crossBetween val="midCat"/>
        <c:majorUnit val="10"/>
        <c:minorUnit val="10"/>
      </c:valAx>
      <c:valAx>
        <c:axId val="117198208"/>
        <c:scaling>
          <c:orientation val="minMax"/>
          <c:max val="2"/>
          <c:min val="0"/>
        </c:scaling>
        <c:axPos val="l"/>
        <c:majorGridlines/>
        <c:title>
          <c:tx>
            <c:rich>
              <a:bodyPr/>
              <a:lstStyle/>
              <a:p>
                <a:pPr>
                  <a:defRPr sz="1000"/>
                </a:pPr>
                <a:r>
                  <a:rPr lang="en-GB" sz="1000"/>
                  <a:t>OD (405 nm)</a:t>
                </a:r>
              </a:p>
            </c:rich>
          </c:tx>
          <c:layout>
            <c:manualLayout>
              <c:xMode val="edge"/>
              <c:yMode val="edge"/>
              <c:x val="3.6417291113277463E-3"/>
              <c:y val="0.35114785603396004"/>
            </c:manualLayout>
          </c:layout>
        </c:title>
        <c:numFmt formatCode="0.0" sourceLinked="0"/>
        <c:tickLblPos val="nextTo"/>
        <c:txPr>
          <a:bodyPr rot="0" vert="horz"/>
          <a:lstStyle/>
          <a:p>
            <a:pPr>
              <a:defRPr/>
            </a:pPr>
            <a:endParaRPr lang="lv-LV"/>
          </a:p>
        </c:txPr>
        <c:crossAx val="117196288"/>
        <c:crossesAt val="1"/>
        <c:crossBetween val="midCat"/>
        <c:majorUnit val="0.5"/>
        <c:minorUnit val="1.0000000000000005E-2"/>
      </c:valAx>
    </c:plotArea>
    <c:legend>
      <c:legendPos val="b"/>
      <c:layout>
        <c:manualLayout>
          <c:xMode val="edge"/>
          <c:yMode val="edge"/>
          <c:x val="0.73587007874015764"/>
          <c:y val="0.14633182753825688"/>
          <c:w val="0.2126593330245484"/>
          <c:h val="0.32721991270283041"/>
        </c:manualLayout>
      </c:layout>
      <c:txPr>
        <a:bodyPr/>
        <a:lstStyle/>
        <a:p>
          <a:pPr>
            <a:defRPr sz="900"/>
          </a:pPr>
          <a:endParaRPr lang="lv-LV"/>
        </a:p>
      </c:txPr>
    </c:legend>
    <c:plotVisOnly val="1"/>
    <c:dispBlanksAs val="gap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lv-LV"/>
  <c:chart>
    <c:title>
      <c:tx>
        <c:rich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r>
              <a:rPr lang="en-GB" sz="1200" b="1" i="0" baseline="0" dirty="0" err="1" smtClean="0">
                <a:solidFill>
                  <a:schemeClr val="tx1"/>
                </a:solidFill>
                <a:effectLst/>
              </a:rPr>
              <a:t>Toxoplasma</a:t>
            </a:r>
            <a:r>
              <a:rPr lang="en-GB" sz="1200" b="1" i="0" baseline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1200" b="1" i="0" baseline="0" dirty="0" err="1">
                <a:solidFill>
                  <a:schemeClr val="tx1"/>
                </a:solidFill>
                <a:effectLst/>
              </a:rPr>
              <a:t>gondii</a:t>
            </a:r>
            <a:r>
              <a:rPr lang="en-GB" sz="1200" b="1" i="0" baseline="0" dirty="0">
                <a:solidFill>
                  <a:schemeClr val="tx1"/>
                </a:solidFill>
                <a:effectLst/>
              </a:rPr>
              <a:t> Ag coating, 40 </a:t>
            </a:r>
            <a:r>
              <a:rPr lang="en-GB" sz="1200" b="1" i="0" baseline="0" dirty="0" err="1" smtClean="0">
                <a:solidFill>
                  <a:schemeClr val="tx1"/>
                </a:solidFill>
                <a:effectLst/>
              </a:rPr>
              <a:t>ng</a:t>
            </a:r>
            <a:r>
              <a:rPr lang="en-GB" sz="1200" b="1" i="0" baseline="0" dirty="0" smtClean="0">
                <a:solidFill>
                  <a:schemeClr val="tx1"/>
                </a:solidFill>
                <a:effectLst/>
              </a:rPr>
              <a:t>/well</a:t>
            </a:r>
            <a:endParaRPr lang="lv-LV" sz="1200" b="1" i="0" baseline="0" dirty="0" smtClean="0">
              <a:solidFill>
                <a:schemeClr val="tx1"/>
              </a:solidFill>
              <a:effectLst/>
            </a:endParaRPr>
          </a:p>
          <a:p>
            <a:pPr>
              <a:defRPr sz="1200">
                <a:solidFill>
                  <a:schemeClr val="tx1"/>
                </a:solidFill>
              </a:defRPr>
            </a:pPr>
            <a:r>
              <a:rPr lang="lv-LV" sz="1200" b="1" i="0" baseline="0" dirty="0" err="1" smtClean="0">
                <a:solidFill>
                  <a:schemeClr val="tx1"/>
                </a:solidFill>
                <a:effectLst/>
              </a:rPr>
              <a:t>Mock</a:t>
            </a:r>
            <a:r>
              <a:rPr lang="lv-LV" sz="1200" b="1" i="0" baseline="0" dirty="0" smtClean="0">
                <a:solidFill>
                  <a:schemeClr val="tx1"/>
                </a:solidFill>
                <a:effectLst/>
              </a:rPr>
              <a:t> mice</a:t>
            </a:r>
            <a:endParaRPr lang="en-GB" sz="1200" dirty="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25890238894534412"/>
          <c:y val="6.0878562905261223E-3"/>
        </c:manualLayout>
      </c:layout>
    </c:title>
    <c:plotArea>
      <c:layout>
        <c:manualLayout>
          <c:layoutTarget val="inner"/>
          <c:xMode val="edge"/>
          <c:yMode val="edge"/>
          <c:x val="7.7657385717552915E-2"/>
          <c:y val="0.13064323050270288"/>
          <c:w val="0.88508036517583877"/>
          <c:h val="0.70750745028778272"/>
        </c:manualLayout>
      </c:layout>
      <c:scatterChart>
        <c:scatterStyle val="lineMarker"/>
        <c:ser>
          <c:idx val="0"/>
          <c:order val="0"/>
          <c:tx>
            <c:strRef>
              <c:f>'Flu110 results'!$S$94</c:f>
              <c:strCache>
                <c:ptCount val="1"/>
                <c:pt idx="0">
                  <c:v>MS5930.b3</c:v>
                </c:pt>
              </c:strCache>
            </c:strRef>
          </c:tx>
          <c:spPr>
            <a:ln>
              <a:solidFill>
                <a:srgbClr val="FF66FF"/>
              </a:solidFill>
            </a:ln>
          </c:spPr>
          <c:marker>
            <c:symbol val="diamond"/>
            <c:size val="7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</c:spPr>
          </c:marker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results'!$S$95:$S$102</c:f>
              <c:numCache>
                <c:formatCode>0.000</c:formatCode>
                <c:ptCount val="8"/>
                <c:pt idx="0">
                  <c:v>8.1600000000000006E-2</c:v>
                </c:pt>
                <c:pt idx="1">
                  <c:v>7.5200000000000003E-2</c:v>
                </c:pt>
                <c:pt idx="2">
                  <c:v>9.1300000000000006E-2</c:v>
                </c:pt>
                <c:pt idx="3">
                  <c:v>9.2899999999999996E-2</c:v>
                </c:pt>
                <c:pt idx="4">
                  <c:v>7.6399999999999996E-2</c:v>
                </c:pt>
                <c:pt idx="5">
                  <c:v>7.4899999999999994E-2</c:v>
                </c:pt>
                <c:pt idx="6">
                  <c:v>8.43E-2</c:v>
                </c:pt>
                <c:pt idx="7">
                  <c:v>8.8900000000000007E-2</c:v>
                </c:pt>
              </c:numCache>
            </c:numRef>
          </c:yVal>
        </c:ser>
        <c:ser>
          <c:idx val="1"/>
          <c:order val="1"/>
          <c:tx>
            <c:strRef>
              <c:f>'Flu110 results'!$T$94</c:f>
              <c:strCache>
                <c:ptCount val="1"/>
                <c:pt idx="0">
                  <c:v>MS5931.b3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square"/>
            <c:size val="7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results'!$T$95:$T$102</c:f>
              <c:numCache>
                <c:formatCode>0.000</c:formatCode>
                <c:ptCount val="8"/>
                <c:pt idx="0">
                  <c:v>8.1000000000000003E-2</c:v>
                </c:pt>
                <c:pt idx="1">
                  <c:v>7.8399999999999997E-2</c:v>
                </c:pt>
                <c:pt idx="2">
                  <c:v>9.4E-2</c:v>
                </c:pt>
                <c:pt idx="3">
                  <c:v>9.5299999999999996E-2</c:v>
                </c:pt>
                <c:pt idx="4">
                  <c:v>7.7100000000000002E-2</c:v>
                </c:pt>
                <c:pt idx="5">
                  <c:v>7.7200000000000005E-2</c:v>
                </c:pt>
                <c:pt idx="6">
                  <c:v>8.6900000000000005E-2</c:v>
                </c:pt>
                <c:pt idx="7">
                  <c:v>8.6900000000000005E-2</c:v>
                </c:pt>
              </c:numCache>
            </c:numRef>
          </c:yVal>
        </c:ser>
        <c:ser>
          <c:idx val="2"/>
          <c:order val="2"/>
          <c:tx>
            <c:strRef>
              <c:f>'Flu110 results'!$U$94</c:f>
              <c:strCache>
                <c:ptCount val="1"/>
                <c:pt idx="0">
                  <c:v>MS5932.b3</c:v>
                </c:pt>
              </c:strCache>
            </c:strRef>
          </c:tx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results'!$U$95:$U$102</c:f>
              <c:numCache>
                <c:formatCode>0.000</c:formatCode>
                <c:ptCount val="8"/>
                <c:pt idx="0">
                  <c:v>7.9000000000000001E-2</c:v>
                </c:pt>
                <c:pt idx="1">
                  <c:v>7.3400000000000007E-2</c:v>
                </c:pt>
                <c:pt idx="2">
                  <c:v>9.1200000000000003E-2</c:v>
                </c:pt>
                <c:pt idx="3">
                  <c:v>9.3700000000000006E-2</c:v>
                </c:pt>
                <c:pt idx="4">
                  <c:v>7.3300000000000004E-2</c:v>
                </c:pt>
                <c:pt idx="5">
                  <c:v>7.3899999999999993E-2</c:v>
                </c:pt>
                <c:pt idx="6">
                  <c:v>8.3400000000000002E-2</c:v>
                </c:pt>
                <c:pt idx="7">
                  <c:v>8.8999999999999996E-2</c:v>
                </c:pt>
              </c:numCache>
            </c:numRef>
          </c:yVal>
        </c:ser>
        <c:ser>
          <c:idx val="3"/>
          <c:order val="3"/>
          <c:tx>
            <c:strRef>
              <c:f>'Flu110 results'!$V$94</c:f>
              <c:strCache>
                <c:ptCount val="1"/>
                <c:pt idx="0">
                  <c:v>MS5933.b3</c:v>
                </c:pt>
              </c:strCache>
            </c:strRef>
          </c:tx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results'!$V$95:$V$102</c:f>
              <c:numCache>
                <c:formatCode>0.000</c:formatCode>
                <c:ptCount val="8"/>
                <c:pt idx="0">
                  <c:v>7.4800000000000005E-2</c:v>
                </c:pt>
                <c:pt idx="1">
                  <c:v>7.5399999999999995E-2</c:v>
                </c:pt>
                <c:pt idx="2">
                  <c:v>9.1999999999999998E-2</c:v>
                </c:pt>
                <c:pt idx="3">
                  <c:v>9.0200000000000002E-2</c:v>
                </c:pt>
                <c:pt idx="4">
                  <c:v>7.5200000000000003E-2</c:v>
                </c:pt>
                <c:pt idx="5">
                  <c:v>7.2800000000000004E-2</c:v>
                </c:pt>
                <c:pt idx="6">
                  <c:v>8.3599999999999994E-2</c:v>
                </c:pt>
                <c:pt idx="7">
                  <c:v>8.9899999999999994E-2</c:v>
                </c:pt>
              </c:numCache>
            </c:numRef>
          </c:yVal>
        </c:ser>
        <c:ser>
          <c:idx val="4"/>
          <c:order val="4"/>
          <c:tx>
            <c:strRef>
              <c:f>'Flu110 results'!$W$94</c:f>
              <c:strCache>
                <c:ptCount val="1"/>
                <c:pt idx="0">
                  <c:v>MS5934.b3</c:v>
                </c:pt>
              </c:strCache>
            </c:strRef>
          </c:tx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results'!$W$95:$W$102</c:f>
              <c:numCache>
                <c:formatCode>0.000</c:formatCode>
                <c:ptCount val="8"/>
                <c:pt idx="0">
                  <c:v>7.7100000000000002E-2</c:v>
                </c:pt>
                <c:pt idx="1">
                  <c:v>7.6300000000000007E-2</c:v>
                </c:pt>
                <c:pt idx="2">
                  <c:v>9.3100000000000002E-2</c:v>
                </c:pt>
                <c:pt idx="3">
                  <c:v>9.5799999999999996E-2</c:v>
                </c:pt>
                <c:pt idx="4">
                  <c:v>7.5200000000000003E-2</c:v>
                </c:pt>
                <c:pt idx="5">
                  <c:v>7.6399999999999996E-2</c:v>
                </c:pt>
                <c:pt idx="6">
                  <c:v>8.7999999999999995E-2</c:v>
                </c:pt>
                <c:pt idx="7">
                  <c:v>9.9699999999999997E-2</c:v>
                </c:pt>
              </c:numCache>
            </c:numRef>
          </c:yVal>
        </c:ser>
        <c:ser>
          <c:idx val="5"/>
          <c:order val="5"/>
          <c:tx>
            <c:strRef>
              <c:f>'Flu110 results'!$X$94</c:f>
              <c:strCache>
                <c:ptCount val="1"/>
                <c:pt idx="0">
                  <c:v>MS5935.b3</c:v>
                </c:pt>
              </c:strCache>
            </c:strRef>
          </c:tx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results'!$X$95:$X$102</c:f>
              <c:numCache>
                <c:formatCode>0.000</c:formatCode>
                <c:ptCount val="8"/>
                <c:pt idx="0">
                  <c:v>7.9500000000000001E-2</c:v>
                </c:pt>
                <c:pt idx="1">
                  <c:v>7.8600000000000003E-2</c:v>
                </c:pt>
                <c:pt idx="2">
                  <c:v>9.64E-2</c:v>
                </c:pt>
                <c:pt idx="3">
                  <c:v>9.74E-2</c:v>
                </c:pt>
                <c:pt idx="4">
                  <c:v>7.7799999999999994E-2</c:v>
                </c:pt>
                <c:pt idx="5">
                  <c:v>7.5999999999999998E-2</c:v>
                </c:pt>
                <c:pt idx="6">
                  <c:v>8.6999999999999994E-2</c:v>
                </c:pt>
                <c:pt idx="7">
                  <c:v>8.9499999999999996E-2</c:v>
                </c:pt>
              </c:numCache>
            </c:numRef>
          </c:yVal>
        </c:ser>
        <c:ser>
          <c:idx val="6"/>
          <c:order val="6"/>
          <c:tx>
            <c:strRef>
              <c:f>'Flu110 results'!$Y$94</c:f>
              <c:strCache>
                <c:ptCount val="1"/>
                <c:pt idx="0">
                  <c:v>MS5936.b3</c:v>
                </c:pt>
              </c:strCache>
            </c:strRef>
          </c:tx>
          <c:xVal>
            <c:numRef>
              <c:f>'Flu110 results'!$B$95:$B$102</c:f>
              <c:numCache>
                <c:formatCode>0</c:formatCode>
                <c:ptCount val="8"/>
                <c:pt idx="0">
                  <c:v>100</c:v>
                </c:pt>
                <c:pt idx="1">
                  <c:v>300</c:v>
                </c:pt>
                <c:pt idx="2">
                  <c:v>900</c:v>
                </c:pt>
                <c:pt idx="3">
                  <c:v>2700</c:v>
                </c:pt>
                <c:pt idx="4">
                  <c:v>8100</c:v>
                </c:pt>
                <c:pt idx="5">
                  <c:v>24300</c:v>
                </c:pt>
                <c:pt idx="6">
                  <c:v>72900</c:v>
                </c:pt>
                <c:pt idx="7">
                  <c:v>218700</c:v>
                </c:pt>
              </c:numCache>
            </c:numRef>
          </c:xVal>
          <c:yVal>
            <c:numRef>
              <c:f>'Flu110 results'!$Y$95:$Y$102</c:f>
              <c:numCache>
                <c:formatCode>0.000</c:formatCode>
                <c:ptCount val="8"/>
                <c:pt idx="0">
                  <c:v>0.13150000000000001</c:v>
                </c:pt>
                <c:pt idx="1">
                  <c:v>8.5000000000000006E-2</c:v>
                </c:pt>
                <c:pt idx="2">
                  <c:v>0.10639999999999999</c:v>
                </c:pt>
                <c:pt idx="3">
                  <c:v>0.11070000000000001</c:v>
                </c:pt>
                <c:pt idx="4">
                  <c:v>8.0199999999999994E-2</c:v>
                </c:pt>
                <c:pt idx="5">
                  <c:v>8.8099999999999998E-2</c:v>
                </c:pt>
                <c:pt idx="6">
                  <c:v>9.0999999999999998E-2</c:v>
                </c:pt>
                <c:pt idx="7">
                  <c:v>9.3799999999999994E-2</c:v>
                </c:pt>
              </c:numCache>
            </c:numRef>
          </c:yVal>
        </c:ser>
        <c:axId val="165679872"/>
        <c:axId val="165994880"/>
      </c:scatterChart>
      <c:valAx>
        <c:axId val="165679872"/>
        <c:scaling>
          <c:logBase val="10"/>
          <c:orientation val="minMax"/>
          <c:max val="1000000"/>
          <c:min val="100"/>
        </c:scaling>
        <c:axPos val="b"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Sera dilution (1/)</a:t>
                </a:r>
                <a:r>
                  <a:rPr lang="lb-LU" sz="1000" b="0" i="0" u="none" strike="noStrike" baseline="0">
                    <a:effectLst/>
                  </a:rPr>
                  <a:t/>
                </a:r>
                <a:br>
                  <a:rPr lang="lb-LU" sz="1000" b="0" i="0" u="none" strike="noStrike" baseline="0">
                    <a:effectLst/>
                  </a:rPr>
                </a:br>
                <a:r>
                  <a:rPr lang="en-GB" b="0"/>
                  <a:t>Logarithmic scale</a:t>
                </a:r>
              </a:p>
            </c:rich>
          </c:tx>
          <c:layout>
            <c:manualLayout>
              <c:xMode val="edge"/>
              <c:yMode val="edge"/>
              <c:x val="0.43019700127896432"/>
              <c:y val="0.89310938115738359"/>
            </c:manualLayout>
          </c:layout>
        </c:title>
        <c:numFmt formatCode="0" sourceLinked="1"/>
        <c:tickLblPos val="nextTo"/>
        <c:txPr>
          <a:bodyPr rot="0" vert="horz"/>
          <a:lstStyle/>
          <a:p>
            <a:pPr>
              <a:defRPr/>
            </a:pPr>
            <a:endParaRPr lang="lv-LV"/>
          </a:p>
        </c:txPr>
        <c:crossAx val="165994880"/>
        <c:crosses val="autoZero"/>
        <c:crossBetween val="midCat"/>
        <c:majorUnit val="10"/>
        <c:minorUnit val="10"/>
      </c:valAx>
      <c:valAx>
        <c:axId val="165994880"/>
        <c:scaling>
          <c:orientation val="minMax"/>
          <c:max val="2"/>
          <c:min val="0"/>
        </c:scaling>
        <c:axPos val="l"/>
        <c:majorGridlines/>
        <c:title>
          <c:tx>
            <c:rich>
              <a:bodyPr/>
              <a:lstStyle/>
              <a:p>
                <a:pPr>
                  <a:defRPr sz="1000"/>
                </a:pPr>
                <a:r>
                  <a:rPr lang="en-GB" sz="1000"/>
                  <a:t>OD (405 nm)</a:t>
                </a:r>
              </a:p>
            </c:rich>
          </c:tx>
          <c:layout>
            <c:manualLayout>
              <c:xMode val="edge"/>
              <c:yMode val="edge"/>
              <c:x val="3.6417291113277463E-3"/>
              <c:y val="0.35114785603396004"/>
            </c:manualLayout>
          </c:layout>
        </c:title>
        <c:numFmt formatCode="0.0" sourceLinked="0"/>
        <c:tickLblPos val="nextTo"/>
        <c:txPr>
          <a:bodyPr rot="0" vert="horz"/>
          <a:lstStyle/>
          <a:p>
            <a:pPr>
              <a:defRPr/>
            </a:pPr>
            <a:endParaRPr lang="lv-LV"/>
          </a:p>
        </c:txPr>
        <c:crossAx val="165679872"/>
        <c:crossesAt val="1"/>
        <c:crossBetween val="midCat"/>
        <c:majorUnit val="0.5"/>
        <c:minorUnit val="1.0000000000000005E-2"/>
      </c:valAx>
    </c:plotArea>
    <c:legend>
      <c:legendPos val="b"/>
      <c:layout>
        <c:manualLayout>
          <c:xMode val="edge"/>
          <c:yMode val="edge"/>
          <c:x val="0.73763348402544504"/>
          <c:y val="0.1463317793491111"/>
          <c:w val="0.21313846049636351"/>
          <c:h val="0.14089848542303332"/>
        </c:manualLayout>
      </c:layout>
      <c:txPr>
        <a:bodyPr/>
        <a:lstStyle/>
        <a:p>
          <a:pPr>
            <a:defRPr sz="900"/>
          </a:pPr>
          <a:endParaRPr lang="lv-LV"/>
        </a:p>
      </c:txPr>
    </c:legend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F9E-FB83-4BF5-A6FA-FD6B87DFB4E3}" type="datetimeFigureOut">
              <a:rPr lang="lv-LV" smtClean="0"/>
              <a:pPr/>
              <a:t>2017.07.27.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26F3-85AC-410F-9F5B-58FC1B886DE0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F9E-FB83-4BF5-A6FA-FD6B87DFB4E3}" type="datetimeFigureOut">
              <a:rPr lang="lv-LV" smtClean="0"/>
              <a:pPr/>
              <a:t>2017.07.27.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26F3-85AC-410F-9F5B-58FC1B886DE0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F9E-FB83-4BF5-A6FA-FD6B87DFB4E3}" type="datetimeFigureOut">
              <a:rPr lang="lv-LV" smtClean="0"/>
              <a:pPr/>
              <a:t>2017.07.27.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26F3-85AC-410F-9F5B-58FC1B886DE0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F9E-FB83-4BF5-A6FA-FD6B87DFB4E3}" type="datetimeFigureOut">
              <a:rPr lang="lv-LV" smtClean="0"/>
              <a:pPr/>
              <a:t>2017.07.27.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26F3-85AC-410F-9F5B-58FC1B886DE0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F9E-FB83-4BF5-A6FA-FD6B87DFB4E3}" type="datetimeFigureOut">
              <a:rPr lang="lv-LV" smtClean="0"/>
              <a:pPr/>
              <a:t>2017.07.27.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26F3-85AC-410F-9F5B-58FC1B886DE0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F9E-FB83-4BF5-A6FA-FD6B87DFB4E3}" type="datetimeFigureOut">
              <a:rPr lang="lv-LV" smtClean="0"/>
              <a:pPr/>
              <a:t>2017.07.27.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26F3-85AC-410F-9F5B-58FC1B886DE0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F9E-FB83-4BF5-A6FA-FD6B87DFB4E3}" type="datetimeFigureOut">
              <a:rPr lang="lv-LV" smtClean="0"/>
              <a:pPr/>
              <a:t>2017.07.27.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26F3-85AC-410F-9F5B-58FC1B886DE0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F9E-FB83-4BF5-A6FA-FD6B87DFB4E3}" type="datetimeFigureOut">
              <a:rPr lang="lv-LV" smtClean="0"/>
              <a:pPr/>
              <a:t>2017.07.27.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26F3-85AC-410F-9F5B-58FC1B886DE0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F9E-FB83-4BF5-A6FA-FD6B87DFB4E3}" type="datetimeFigureOut">
              <a:rPr lang="lv-LV" smtClean="0"/>
              <a:pPr/>
              <a:t>2017.07.27.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26F3-85AC-410F-9F5B-58FC1B886DE0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F9E-FB83-4BF5-A6FA-FD6B87DFB4E3}" type="datetimeFigureOut">
              <a:rPr lang="lv-LV" smtClean="0"/>
              <a:pPr/>
              <a:t>2017.07.27.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26F3-85AC-410F-9F5B-58FC1B886DE0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8F9E-FB83-4BF5-A6FA-FD6B87DFB4E3}" type="datetimeFigureOut">
              <a:rPr lang="lv-LV" smtClean="0"/>
              <a:pPr/>
              <a:t>2017.07.27.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26F3-85AC-410F-9F5B-58FC1B886DE0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78F9E-FB83-4BF5-A6FA-FD6B87DFB4E3}" type="datetimeFigureOut">
              <a:rPr lang="lv-LV" smtClean="0"/>
              <a:pPr/>
              <a:t>2017.07.27.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F26F3-85AC-410F-9F5B-58FC1B886DE0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98259495"/>
              </p:ext>
            </p:extLst>
          </p:nvPr>
        </p:nvGraphicFramePr>
        <p:xfrm>
          <a:off x="1763688" y="548680"/>
          <a:ext cx="5871903" cy="3063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879906334"/>
              </p:ext>
            </p:extLst>
          </p:nvPr>
        </p:nvGraphicFramePr>
        <p:xfrm>
          <a:off x="1763688" y="3645024"/>
          <a:ext cx="5842076" cy="3048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39752" y="0"/>
            <a:ext cx="4877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 dirty="0" err="1" smtClean="0"/>
              <a:t>Reactivity</a:t>
            </a:r>
            <a:r>
              <a:rPr lang="lv-LV" sz="1600" b="1" dirty="0" smtClean="0"/>
              <a:t> </a:t>
            </a:r>
            <a:r>
              <a:rPr lang="lv-LV" sz="1600" b="1" dirty="0" err="1" smtClean="0"/>
              <a:t>of</a:t>
            </a:r>
            <a:r>
              <a:rPr lang="lv-LV" sz="1600" b="1" dirty="0" smtClean="0"/>
              <a:t> </a:t>
            </a:r>
            <a:r>
              <a:rPr lang="lv-LV" sz="1600" b="1" dirty="0" err="1" smtClean="0"/>
              <a:t>mouse</a:t>
            </a:r>
            <a:r>
              <a:rPr lang="lv-LV" sz="1600" b="1" dirty="0" smtClean="0"/>
              <a:t> sera </a:t>
            </a:r>
            <a:r>
              <a:rPr lang="lv-LV" sz="1600" b="1" dirty="0" err="1" smtClean="0"/>
              <a:t>with</a:t>
            </a:r>
            <a:r>
              <a:rPr lang="lv-LV" sz="1600" b="1" dirty="0" smtClean="0"/>
              <a:t> “</a:t>
            </a:r>
            <a:r>
              <a:rPr lang="lv-LV" sz="1600" b="1" dirty="0" err="1" smtClean="0"/>
              <a:t>empty</a:t>
            </a:r>
            <a:r>
              <a:rPr lang="lv-LV" sz="1600" b="1" dirty="0" smtClean="0"/>
              <a:t>” </a:t>
            </a:r>
            <a:r>
              <a:rPr lang="lv-LV" sz="1600" b="1" dirty="0" err="1" smtClean="0"/>
              <a:t>K1-K1</a:t>
            </a:r>
            <a:r>
              <a:rPr lang="lv-LV" sz="1600" b="1" dirty="0" smtClean="0"/>
              <a:t> </a:t>
            </a:r>
            <a:r>
              <a:rPr lang="lv-LV" sz="1600" b="1" dirty="0" err="1" smtClean="0"/>
              <a:t>HBc</a:t>
            </a:r>
            <a:r>
              <a:rPr lang="lv-LV" sz="1600" b="1" dirty="0" smtClean="0"/>
              <a:t> </a:t>
            </a:r>
            <a:r>
              <a:rPr lang="lv-LV" sz="1600" b="1" dirty="0" err="1" smtClean="0"/>
              <a:t>VLPs</a:t>
            </a:r>
            <a:r>
              <a:rPr lang="lv-LV" sz="1600" b="1" dirty="0" smtClean="0"/>
              <a:t> </a:t>
            </a:r>
            <a:endParaRPr lang="lv-LV" sz="1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0"/>
            <a:ext cx="5092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 dirty="0" err="1" smtClean="0"/>
              <a:t>Reactivity</a:t>
            </a:r>
            <a:r>
              <a:rPr lang="lv-LV" sz="1600" b="1" dirty="0" smtClean="0"/>
              <a:t> </a:t>
            </a:r>
            <a:r>
              <a:rPr lang="lv-LV" sz="1600" b="1" dirty="0" err="1" smtClean="0"/>
              <a:t>of</a:t>
            </a:r>
            <a:r>
              <a:rPr lang="lv-LV" sz="1600" b="1" dirty="0" smtClean="0"/>
              <a:t> </a:t>
            </a:r>
            <a:r>
              <a:rPr lang="lv-LV" sz="1600" b="1" dirty="0" err="1" smtClean="0"/>
              <a:t>mouse</a:t>
            </a:r>
            <a:r>
              <a:rPr lang="lv-LV" sz="1600" b="1" dirty="0" smtClean="0"/>
              <a:t> sera </a:t>
            </a:r>
            <a:r>
              <a:rPr lang="lv-LV" sz="1600" b="1" dirty="0" err="1" smtClean="0"/>
              <a:t>with</a:t>
            </a:r>
            <a:r>
              <a:rPr lang="lv-LV" sz="1600" b="1" dirty="0" smtClean="0"/>
              <a:t> </a:t>
            </a:r>
            <a:r>
              <a:rPr lang="lv-LV" sz="1600" b="1" dirty="0" err="1" smtClean="0"/>
              <a:t>cytomegalovirus</a:t>
            </a:r>
            <a:r>
              <a:rPr lang="lv-LV" sz="1600" b="1" dirty="0" smtClean="0"/>
              <a:t> </a:t>
            </a:r>
            <a:r>
              <a:rPr lang="lv-LV" sz="1600" b="1" dirty="0" err="1" smtClean="0"/>
              <a:t>grade</a:t>
            </a:r>
            <a:r>
              <a:rPr lang="lv-LV" sz="1600" b="1" dirty="0" smtClean="0"/>
              <a:t> 2 </a:t>
            </a:r>
            <a:r>
              <a:rPr lang="lv-LV" sz="1600" b="1" dirty="0" err="1" smtClean="0"/>
              <a:t>Ag</a:t>
            </a:r>
            <a:endParaRPr lang="lv-LV" sz="1600" b="1" dirty="0"/>
          </a:p>
        </p:txBody>
      </p:sp>
      <p:graphicFrame>
        <p:nvGraphicFramePr>
          <p:cNvPr id="3" name="Chart 1"/>
          <p:cNvGraphicFramePr>
            <a:graphicFrameLocks noChangeAspect="1"/>
          </p:cNvGraphicFramePr>
          <p:nvPr/>
        </p:nvGraphicFramePr>
        <p:xfrm>
          <a:off x="1763688" y="548680"/>
          <a:ext cx="5827688" cy="3040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2"/>
          <p:cNvGraphicFramePr>
            <a:graphicFrameLocks noChangeAspect="1"/>
          </p:cNvGraphicFramePr>
          <p:nvPr/>
        </p:nvGraphicFramePr>
        <p:xfrm>
          <a:off x="1763688" y="3645024"/>
          <a:ext cx="5798086" cy="3025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0"/>
            <a:ext cx="43427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 dirty="0" err="1" smtClean="0"/>
              <a:t>Reactivity</a:t>
            </a:r>
            <a:r>
              <a:rPr lang="lv-LV" sz="1600" b="1" dirty="0" smtClean="0"/>
              <a:t> </a:t>
            </a:r>
            <a:r>
              <a:rPr lang="lv-LV" sz="1600" b="1" dirty="0" err="1" smtClean="0"/>
              <a:t>of</a:t>
            </a:r>
            <a:r>
              <a:rPr lang="lv-LV" sz="1600" b="1" dirty="0" smtClean="0"/>
              <a:t> </a:t>
            </a:r>
            <a:r>
              <a:rPr lang="lv-LV" sz="1600" b="1" dirty="0" err="1" smtClean="0"/>
              <a:t>mouse</a:t>
            </a:r>
            <a:r>
              <a:rPr lang="lv-LV" sz="1600" b="1" dirty="0" smtClean="0"/>
              <a:t> sera </a:t>
            </a:r>
            <a:r>
              <a:rPr lang="lv-LV" sz="1600" b="1" dirty="0" err="1" smtClean="0"/>
              <a:t>with</a:t>
            </a:r>
            <a:r>
              <a:rPr lang="lv-LV" sz="1600" b="1" dirty="0" smtClean="0"/>
              <a:t> </a:t>
            </a:r>
            <a:r>
              <a:rPr lang="lv-LV" sz="1600" b="1" dirty="0" err="1" smtClean="0"/>
              <a:t>EBV</a:t>
            </a:r>
            <a:r>
              <a:rPr lang="lv-LV" sz="1600" b="1" dirty="0" smtClean="0"/>
              <a:t> </a:t>
            </a:r>
            <a:r>
              <a:rPr lang="lv-LV" sz="1600" b="1" dirty="0" err="1" smtClean="0"/>
              <a:t>viral</a:t>
            </a:r>
            <a:r>
              <a:rPr lang="lv-LV" sz="1600" b="1" dirty="0" smtClean="0"/>
              <a:t> </a:t>
            </a:r>
            <a:r>
              <a:rPr lang="lv-LV" sz="1600" b="1" dirty="0" err="1" smtClean="0"/>
              <a:t>capsid</a:t>
            </a:r>
            <a:r>
              <a:rPr lang="lv-LV" sz="1600" b="1" dirty="0" smtClean="0"/>
              <a:t> </a:t>
            </a:r>
            <a:r>
              <a:rPr lang="lv-LV" sz="1600" b="1" dirty="0" err="1" smtClean="0"/>
              <a:t>Ag</a:t>
            </a:r>
            <a:endParaRPr lang="lv-LV" sz="1600" b="1" dirty="0"/>
          </a:p>
        </p:txBody>
      </p:sp>
      <p:graphicFrame>
        <p:nvGraphicFramePr>
          <p:cNvPr id="5" name="Chart 43"/>
          <p:cNvGraphicFramePr>
            <a:graphicFrameLocks noChangeAspect="1"/>
          </p:cNvGraphicFramePr>
          <p:nvPr/>
        </p:nvGraphicFramePr>
        <p:xfrm>
          <a:off x="1763688" y="476672"/>
          <a:ext cx="6007178" cy="3134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44"/>
          <p:cNvGraphicFramePr>
            <a:graphicFrameLocks noChangeAspect="1"/>
          </p:cNvGraphicFramePr>
          <p:nvPr/>
        </p:nvGraphicFramePr>
        <p:xfrm>
          <a:off x="1763688" y="3739568"/>
          <a:ext cx="5976664" cy="311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0"/>
            <a:ext cx="45857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 dirty="0" err="1" smtClean="0"/>
              <a:t>Reactivity</a:t>
            </a:r>
            <a:r>
              <a:rPr lang="lv-LV" sz="1600" b="1" dirty="0" smtClean="0"/>
              <a:t> </a:t>
            </a:r>
            <a:r>
              <a:rPr lang="lv-LV" sz="1600" b="1" dirty="0" err="1" smtClean="0"/>
              <a:t>of</a:t>
            </a:r>
            <a:r>
              <a:rPr lang="lv-LV" sz="1600" b="1" dirty="0" smtClean="0"/>
              <a:t> </a:t>
            </a:r>
            <a:r>
              <a:rPr lang="lv-LV" sz="1600" b="1" dirty="0" err="1" smtClean="0"/>
              <a:t>mouse</a:t>
            </a:r>
            <a:r>
              <a:rPr lang="lv-LV" sz="1600" b="1" dirty="0" smtClean="0"/>
              <a:t> sera </a:t>
            </a:r>
            <a:r>
              <a:rPr lang="lv-LV" sz="1600" b="1" dirty="0" err="1" smtClean="0"/>
              <a:t>with</a:t>
            </a:r>
            <a:r>
              <a:rPr lang="lv-LV" sz="1600" b="1" dirty="0" smtClean="0"/>
              <a:t> </a:t>
            </a:r>
            <a:r>
              <a:rPr lang="lv-LV" sz="1600" b="1" dirty="0" err="1" smtClean="0"/>
              <a:t>Toxoplasma</a:t>
            </a:r>
            <a:r>
              <a:rPr lang="lv-LV" sz="1600" b="1" dirty="0" smtClean="0"/>
              <a:t> </a:t>
            </a:r>
            <a:r>
              <a:rPr lang="lv-LV" sz="1600" b="1" dirty="0" err="1" smtClean="0"/>
              <a:t>gondii</a:t>
            </a:r>
            <a:r>
              <a:rPr lang="lv-LV" sz="1600" b="1" dirty="0" smtClean="0"/>
              <a:t> </a:t>
            </a:r>
            <a:r>
              <a:rPr lang="lv-LV" sz="1600" b="1" dirty="0" err="1" smtClean="0"/>
              <a:t>Ag</a:t>
            </a:r>
            <a:endParaRPr lang="lv-LV" sz="1600" b="1" dirty="0"/>
          </a:p>
        </p:txBody>
      </p:sp>
      <p:graphicFrame>
        <p:nvGraphicFramePr>
          <p:cNvPr id="7" name="Chart 45"/>
          <p:cNvGraphicFramePr>
            <a:graphicFrameLocks noChangeAspect="1"/>
          </p:cNvGraphicFramePr>
          <p:nvPr/>
        </p:nvGraphicFramePr>
        <p:xfrm>
          <a:off x="1763688" y="476672"/>
          <a:ext cx="5832648" cy="3043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47"/>
          <p:cNvGraphicFramePr>
            <a:graphicFrameLocks noChangeAspect="1"/>
          </p:cNvGraphicFramePr>
          <p:nvPr/>
        </p:nvGraphicFramePr>
        <p:xfrm>
          <a:off x="1835696" y="3830169"/>
          <a:ext cx="5803021" cy="30278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198</Words>
  <Application>Microsoft Office PowerPoint</Application>
  <PresentationFormat>Slaidrāde ekrānā (4:3)</PresentationFormat>
  <Paragraphs>36</Paragraphs>
  <Slides>4</Slides>
  <Notes>0</Notes>
  <HiddenSlides>0</HiddenSlides>
  <MMClips>0</MMClips>
  <ScaleCrop>false</ScaleCrop>
  <HeadingPairs>
    <vt:vector size="4" baseType="variant">
      <vt:variant>
        <vt:lpstr>Dizains</vt:lpstr>
      </vt:variant>
      <vt:variant>
        <vt:i4>1</vt:i4>
      </vt:variant>
      <vt:variant>
        <vt:lpstr>Slaidu virsraksti</vt:lpstr>
      </vt:variant>
      <vt:variant>
        <vt:i4>4</vt:i4>
      </vt:variant>
    </vt:vector>
  </HeadingPairs>
  <TitlesOfParts>
    <vt:vector size="5" baseType="lpstr">
      <vt:lpstr>Office dizains</vt:lpstr>
      <vt:lpstr>Slaids 1</vt:lpstr>
      <vt:lpstr>Slaids 2</vt:lpstr>
      <vt:lpstr>Slaids 3</vt:lpstr>
      <vt:lpstr>Slaids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Slaids 1</dc:title>
  <dc:creator>Andris</dc:creator>
  <cp:lastModifiedBy>Andris</cp:lastModifiedBy>
  <cp:revision>6</cp:revision>
  <dcterms:created xsi:type="dcterms:W3CDTF">2017-07-27T09:03:22Z</dcterms:created>
  <dcterms:modified xsi:type="dcterms:W3CDTF">2017-07-27T09:37:01Z</dcterms:modified>
</cp:coreProperties>
</file>