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488" y="17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4760913" y="434022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GB">
              <a:latin typeface="Calibri" charset="0"/>
            </a:endParaRPr>
          </a:p>
        </p:txBody>
      </p:sp>
      <p:pic>
        <p:nvPicPr>
          <p:cNvPr id="5" name="Picture 24" descr="esp2007par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3" r="7674" b="20052"/>
          <a:stretch/>
        </p:blipFill>
        <p:spPr bwMode="auto">
          <a:xfrm>
            <a:off x="1638210" y="2337951"/>
            <a:ext cx="428228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esp2007kan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04" r="5721" b="13670"/>
          <a:stretch/>
        </p:blipFill>
        <p:spPr bwMode="auto">
          <a:xfrm>
            <a:off x="1636490" y="3664013"/>
            <a:ext cx="4284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8" descr="esp2007btubri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t="37417" r="17467" b="19495"/>
          <a:stretch/>
        </p:blipFill>
        <p:spPr bwMode="auto">
          <a:xfrm>
            <a:off x="1623194" y="999189"/>
            <a:ext cx="42795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623194" y="999189"/>
            <a:ext cx="454900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GB" sz="1000" dirty="0" smtClean="0">
                <a:latin typeface="Arial"/>
                <a:cs typeface="Arial"/>
              </a:rPr>
              <a:t>M   1     2    3   4    5    6    7    8    9   10  11  12 13  14  </a:t>
            </a:r>
            <a:r>
              <a:rPr lang="en-GB" sz="1000" dirty="0" err="1" smtClean="0">
                <a:latin typeface="Arial"/>
                <a:cs typeface="Arial"/>
              </a:rPr>
              <a:t>wt</a:t>
            </a:r>
            <a:r>
              <a:rPr lang="en-GB" sz="1000" dirty="0" smtClean="0">
                <a:latin typeface="Arial"/>
                <a:cs typeface="Arial"/>
              </a:rPr>
              <a:t>  C+ C-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0" name="TextBox 28"/>
          <p:cNvSpPr txBox="1">
            <a:spLocks noChangeArrowheads="1"/>
          </p:cNvSpPr>
          <p:nvPr/>
        </p:nvSpPr>
        <p:spPr bwMode="auto">
          <a:xfrm>
            <a:off x="1638210" y="2393075"/>
            <a:ext cx="44069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GB" sz="1000" dirty="0" smtClean="0">
                <a:latin typeface="Arial"/>
                <a:cs typeface="Arial"/>
              </a:rPr>
              <a:t>M   1    2   3    4   5    6    7   8   9   10  11 12 13  14  C+  P  </a:t>
            </a:r>
            <a:r>
              <a:rPr lang="en-GB" sz="1000" dirty="0" err="1" smtClean="0">
                <a:latin typeface="Arial"/>
                <a:cs typeface="Arial"/>
              </a:rPr>
              <a:t>wt</a:t>
            </a:r>
            <a:r>
              <a:rPr lang="en-GB" sz="1000" dirty="0" smtClean="0">
                <a:latin typeface="Arial"/>
                <a:cs typeface="Arial"/>
              </a:rPr>
              <a:t>  C-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4161" y="1122299"/>
            <a:ext cx="505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β-tub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161" y="2432787"/>
            <a:ext cx="4697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err="1" smtClean="0">
                <a:latin typeface="Arial"/>
                <a:cs typeface="Arial"/>
              </a:rPr>
              <a:t>Paro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4161" y="3787123"/>
            <a:ext cx="426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smtClean="0">
                <a:latin typeface="Arial"/>
                <a:cs typeface="Arial"/>
              </a:rPr>
              <a:t>Kan</a:t>
            </a:r>
            <a:endParaRPr lang="en-GB" sz="1000" b="1">
              <a:latin typeface="Arial"/>
              <a:cs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343124" y="1625565"/>
            <a:ext cx="248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343124" y="2899857"/>
            <a:ext cx="248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343124" y="4189291"/>
            <a:ext cx="248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4161" y="1438954"/>
            <a:ext cx="590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555 </a:t>
            </a:r>
            <a:r>
              <a:rPr lang="en-GB" sz="1000" b="1" dirty="0" err="1" smtClean="0">
                <a:latin typeface="Arial"/>
                <a:cs typeface="Arial"/>
              </a:rPr>
              <a:t>bp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4161" y="2776746"/>
            <a:ext cx="590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626 </a:t>
            </a:r>
            <a:r>
              <a:rPr lang="en-GB" sz="1000" b="1" dirty="0" err="1" smtClean="0">
                <a:latin typeface="Arial"/>
                <a:cs typeface="Arial"/>
              </a:rPr>
              <a:t>bp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4161" y="4066180"/>
            <a:ext cx="590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smtClean="0">
                <a:latin typeface="Arial"/>
                <a:cs typeface="Arial"/>
              </a:rPr>
              <a:t>512 bp</a:t>
            </a:r>
            <a:endParaRPr lang="en-GB" sz="1000" b="1">
              <a:latin typeface="Arial"/>
              <a:cs typeface="Arial"/>
            </a:endParaRPr>
          </a:p>
        </p:txBody>
      </p:sp>
      <p:sp>
        <p:nvSpPr>
          <p:cNvPr id="22" name="TextBox 28"/>
          <p:cNvSpPr txBox="1">
            <a:spLocks noChangeArrowheads="1"/>
          </p:cNvSpPr>
          <p:nvPr/>
        </p:nvSpPr>
        <p:spPr bwMode="auto">
          <a:xfrm>
            <a:off x="1623194" y="3664013"/>
            <a:ext cx="44069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7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GB" sz="1000" dirty="0" smtClean="0">
                <a:latin typeface="Arial"/>
                <a:cs typeface="Arial"/>
              </a:rPr>
              <a:t>M   1    2   3    4   5    6    7   8   9   10  11  12 13  14  C+  P  </a:t>
            </a:r>
            <a:r>
              <a:rPr lang="en-GB" sz="1000" dirty="0" err="1" smtClean="0">
                <a:latin typeface="Arial"/>
                <a:cs typeface="Arial"/>
              </a:rPr>
              <a:t>wt</a:t>
            </a:r>
            <a:r>
              <a:rPr lang="en-GB" sz="1000" dirty="0" smtClean="0">
                <a:latin typeface="Arial"/>
                <a:cs typeface="Arial"/>
              </a:rPr>
              <a:t>  C-</a:t>
            </a:r>
            <a:endParaRPr lang="en-GB"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557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73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 Lab</dc:creator>
  <cp:lastModifiedBy>GG Lab</cp:lastModifiedBy>
  <cp:revision>65</cp:revision>
  <dcterms:created xsi:type="dcterms:W3CDTF">2016-05-03T15:37:52Z</dcterms:created>
  <dcterms:modified xsi:type="dcterms:W3CDTF">2016-07-05T06:59:08Z</dcterms:modified>
</cp:coreProperties>
</file>