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</p:sldIdLst>
  <p:sldSz cx="6858000" cy="9906000" type="A4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08" autoAdjust="0"/>
    <p:restoredTop sz="94660"/>
  </p:normalViewPr>
  <p:slideViewPr>
    <p:cSldViewPr snapToGrid="0">
      <p:cViewPr>
        <p:scale>
          <a:sx n="130" d="100"/>
          <a:sy n="130" d="100"/>
        </p:scale>
        <p:origin x="568" y="-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62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80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9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020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121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995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345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16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637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211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37800-8E96-4C68-841B-69E739FA5B5B}" type="datetimeFigureOut">
              <a:rPr lang="es-ES" smtClean="0"/>
              <a:t>9/6/19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302A7-FBB9-47FD-B8C6-D54F08F507F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37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1413" r="35272" b="21491"/>
          <a:stretch/>
        </p:blipFill>
        <p:spPr>
          <a:xfrm>
            <a:off x="278296" y="880243"/>
            <a:ext cx="6500192" cy="226052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57201" y="3498444"/>
            <a:ext cx="6142382" cy="53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1. PBMC lymphocytes and monocytes populations. Representative images. 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Samples were analyzed focusing on lymphocyte and monocyte populations in the SSC vs. FSC plots, gating on single cells and negative for </a:t>
            </a:r>
            <a:r>
              <a:rPr lang="en-US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Annexin</a:t>
            </a:r>
            <a:r>
              <a:rPr lang="en-US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 in APC-Cy7  </a:t>
            </a:r>
            <a:endParaRPr lang="es-EC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14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2808</TotalTime>
  <Words>41</Words>
  <Application>Microsoft Macintosh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Andres Bernardo Caicedo Paliz</dc:creator>
  <cp:lastModifiedBy>Microsoft Office User</cp:lastModifiedBy>
  <cp:revision>70</cp:revision>
  <dcterms:created xsi:type="dcterms:W3CDTF">2018-07-23T21:50:29Z</dcterms:created>
  <dcterms:modified xsi:type="dcterms:W3CDTF">2019-06-10T01:21:19Z</dcterms:modified>
</cp:coreProperties>
</file>