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8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2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00080"/>
    <a:srgbClr val="009900"/>
    <a:srgbClr val="0000FF"/>
    <a:srgbClr val="CCCC00"/>
    <a:srgbClr val="FF5050"/>
    <a:srgbClr val="9E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294" autoAdjust="0"/>
    <p:restoredTop sz="95396" autoAdjust="0"/>
  </p:normalViewPr>
  <p:slideViewPr>
    <p:cSldViewPr>
      <p:cViewPr varScale="1">
        <p:scale>
          <a:sx n="109" d="100"/>
          <a:sy n="109" d="100"/>
        </p:scale>
        <p:origin x="2358" y="102"/>
      </p:cViewPr>
      <p:guideLst>
        <p:guide orient="horz" pos="2160"/>
        <p:guide pos="2880"/>
        <p:guide pos="324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E215F-C81C-408C-80AB-E77F9D384908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C6DF5-B86B-412D-B24A-78B924A3B8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642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57076" y="634734"/>
            <a:ext cx="5745218" cy="5746594"/>
            <a:chOff x="1757076" y="634734"/>
            <a:chExt cx="5745218" cy="5746594"/>
          </a:xfrm>
        </p:grpSpPr>
        <p:pic>
          <p:nvPicPr>
            <p:cNvPr id="3" name="Picture 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7821" y="865616"/>
              <a:ext cx="180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312" y="865616"/>
              <a:ext cx="180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2294" y="865616"/>
              <a:ext cx="180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7821" y="2726303"/>
              <a:ext cx="180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312" y="2726303"/>
              <a:ext cx="180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2294" y="2726303"/>
              <a:ext cx="180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7821" y="4581328"/>
              <a:ext cx="180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1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312" y="4581328"/>
              <a:ext cx="180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2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2294" y="4581328"/>
              <a:ext cx="180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15"/>
            <p:cNvSpPr txBox="1"/>
            <p:nvPr/>
          </p:nvSpPr>
          <p:spPr>
            <a:xfrm rot="16200000">
              <a:off x="979987" y="3544429"/>
              <a:ext cx="1800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90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000" dirty="0"/>
                <a:t>10 d after ORFV infection</a:t>
              </a:r>
              <a:endParaRPr lang="zh-CN" altLang="en-US" sz="1000" dirty="0"/>
            </a:p>
          </p:txBody>
        </p:sp>
        <p:sp>
          <p:nvSpPr>
            <p:cNvPr id="13" name="文本框 15"/>
            <p:cNvSpPr txBox="1"/>
            <p:nvPr/>
          </p:nvSpPr>
          <p:spPr>
            <a:xfrm rot="16200000">
              <a:off x="980087" y="5340537"/>
              <a:ext cx="18002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90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000" dirty="0"/>
                <a:t>20 d after ORFV infection</a:t>
              </a:r>
              <a:endParaRPr lang="zh-CN" altLang="en-US" sz="1000" dirty="0"/>
            </a:p>
          </p:txBody>
        </p:sp>
        <p:sp>
          <p:nvSpPr>
            <p:cNvPr id="14" name="文本框 15"/>
            <p:cNvSpPr txBox="1"/>
            <p:nvPr/>
          </p:nvSpPr>
          <p:spPr>
            <a:xfrm rot="16200000">
              <a:off x="1058615" y="1650562"/>
              <a:ext cx="1643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90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000" dirty="0"/>
                <a:t>0 d after ORFV infection</a:t>
              </a:r>
              <a:endParaRPr lang="zh-CN" altLang="en-US" sz="10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46112" y="634734"/>
              <a:ext cx="490840" cy="246221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45404" y="634734"/>
              <a:ext cx="447558" cy="246221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PBS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24820" y="634734"/>
              <a:ext cx="561372" cy="246221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Merge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文本框 1"/>
          <p:cNvSpPr txBox="1"/>
          <p:nvPr/>
        </p:nvSpPr>
        <p:spPr>
          <a:xfrm>
            <a:off x="450781" y="450068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b="1">
                <a:latin typeface="Arial "/>
              </a:defRPr>
            </a:lvl1pPr>
          </a:lstStyle>
          <a:p>
            <a:r>
              <a:rPr lang="en-US" altLang="zh-CN" sz="1800" dirty="0"/>
              <a:t>Figure </a:t>
            </a:r>
            <a:r>
              <a:rPr lang="en-US" altLang="zh-CN" sz="1800" dirty="0" err="1"/>
              <a:t>S1</a:t>
            </a:r>
            <a:endParaRPr lang="zh-CN" altLang="en-US" sz="1800" dirty="0"/>
          </a:p>
        </p:txBody>
      </p:sp>
      <p:sp>
        <p:nvSpPr>
          <p:cNvPr id="19" name="文本框 39">
            <a:extLst>
              <a:ext uri="{FF2B5EF4-FFF2-40B4-BE49-F238E27FC236}">
                <a16:creationId xmlns:a16="http://schemas.microsoft.com/office/drawing/2014/main" id="{4CF81A74-92F6-44C0-AFE0-262517BC91C9}"/>
              </a:ext>
            </a:extLst>
          </p:cNvPr>
          <p:cNvSpPr txBox="1"/>
          <p:nvPr/>
        </p:nvSpPr>
        <p:spPr>
          <a:xfrm>
            <a:off x="1744329" y="603765"/>
            <a:ext cx="371646" cy="3423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754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8056</TotalTime>
  <Words>21</Words>
  <Application>Microsoft Office PowerPoint</Application>
  <PresentationFormat>全屏显示(4:3)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 </vt:lpstr>
      <vt:lpstr>Arial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146</cp:revision>
  <dcterms:created xsi:type="dcterms:W3CDTF">2018-11-24T00:57:18Z</dcterms:created>
  <dcterms:modified xsi:type="dcterms:W3CDTF">2019-12-05T09:28:29Z</dcterms:modified>
</cp:coreProperties>
</file>