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</p:sldIdLst>
  <p:sldSz cx="9359900" cy="107997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94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高林 秀次" initials="高林" lastIdx="1" clrIdx="0">
    <p:extLst>
      <p:ext uri="{19B8F6BF-5375-455C-9EA6-DF929625EA0E}">
        <p15:presenceInfo xmlns:p15="http://schemas.microsoft.com/office/powerpoint/2012/main" userId="2929913e0f4e9f5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8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1196" y="76"/>
      </p:cViewPr>
      <p:guideLst>
        <p:guide orient="horz" pos="3402"/>
        <p:guide pos="29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1993" y="1767462"/>
            <a:ext cx="7955915" cy="3759917"/>
          </a:xfrm>
        </p:spPr>
        <p:txBody>
          <a:bodyPr anchor="b"/>
          <a:lstStyle>
            <a:lvl1pPr algn="ctr">
              <a:defRPr sz="614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988" y="5672376"/>
            <a:ext cx="7019925" cy="2607442"/>
          </a:xfrm>
        </p:spPr>
        <p:txBody>
          <a:bodyPr/>
          <a:lstStyle>
            <a:lvl1pPr marL="0" indent="0" algn="ctr">
              <a:buNone/>
              <a:defRPr sz="2457"/>
            </a:lvl1pPr>
            <a:lvl2pPr marL="467990" indent="0" algn="ctr">
              <a:buNone/>
              <a:defRPr sz="2047"/>
            </a:lvl2pPr>
            <a:lvl3pPr marL="935980" indent="0" algn="ctr">
              <a:buNone/>
              <a:defRPr sz="1842"/>
            </a:lvl3pPr>
            <a:lvl4pPr marL="1403970" indent="0" algn="ctr">
              <a:buNone/>
              <a:defRPr sz="1638"/>
            </a:lvl4pPr>
            <a:lvl5pPr marL="1871960" indent="0" algn="ctr">
              <a:buNone/>
              <a:defRPr sz="1638"/>
            </a:lvl5pPr>
            <a:lvl6pPr marL="2339950" indent="0" algn="ctr">
              <a:buNone/>
              <a:defRPr sz="1638"/>
            </a:lvl6pPr>
            <a:lvl7pPr marL="2807940" indent="0" algn="ctr">
              <a:buNone/>
              <a:defRPr sz="1638"/>
            </a:lvl7pPr>
            <a:lvl8pPr marL="3275929" indent="0" algn="ctr">
              <a:buNone/>
              <a:defRPr sz="1638"/>
            </a:lvl8pPr>
            <a:lvl9pPr marL="3743919" indent="0" algn="ctr">
              <a:buNone/>
              <a:defRPr sz="1638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B3B32-B433-4EC8-91A7-B6CCE858988E}" type="datetimeFigureOut">
              <a:rPr kumimoji="1" lang="ja-JP" altLang="en-US" smtClean="0"/>
              <a:t>2021/8/4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59D0-11A8-49C4-8269-D127BF89B40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10302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B3B32-B433-4EC8-91A7-B6CCE858988E}" type="datetimeFigureOut">
              <a:rPr kumimoji="1" lang="ja-JP" altLang="en-US" smtClean="0"/>
              <a:t>2021/8/4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59D0-11A8-49C4-8269-D127BF89B40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73103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619" y="2692444"/>
            <a:ext cx="8072914" cy="4492401"/>
          </a:xfrm>
        </p:spPr>
        <p:txBody>
          <a:bodyPr anchor="b"/>
          <a:lstStyle>
            <a:lvl1pPr>
              <a:defRPr sz="614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8619" y="7227345"/>
            <a:ext cx="8072914" cy="2362447"/>
          </a:xfrm>
        </p:spPr>
        <p:txBody>
          <a:bodyPr/>
          <a:lstStyle>
            <a:lvl1pPr marL="0" indent="0">
              <a:buNone/>
              <a:defRPr sz="2457">
                <a:solidFill>
                  <a:schemeClr val="tx1"/>
                </a:solidFill>
              </a:defRPr>
            </a:lvl1pPr>
            <a:lvl2pPr marL="467990" indent="0">
              <a:buNone/>
              <a:defRPr sz="2047">
                <a:solidFill>
                  <a:schemeClr val="tx1">
                    <a:tint val="75000"/>
                  </a:schemeClr>
                </a:solidFill>
              </a:defRPr>
            </a:lvl2pPr>
            <a:lvl3pPr marL="935980" indent="0">
              <a:buNone/>
              <a:defRPr sz="1842">
                <a:solidFill>
                  <a:schemeClr val="tx1">
                    <a:tint val="75000"/>
                  </a:schemeClr>
                </a:solidFill>
              </a:defRPr>
            </a:lvl3pPr>
            <a:lvl4pPr marL="1403970" indent="0">
              <a:buNone/>
              <a:defRPr sz="1638">
                <a:solidFill>
                  <a:schemeClr val="tx1">
                    <a:tint val="75000"/>
                  </a:schemeClr>
                </a:solidFill>
              </a:defRPr>
            </a:lvl4pPr>
            <a:lvl5pPr marL="1871960" indent="0">
              <a:buNone/>
              <a:defRPr sz="1638">
                <a:solidFill>
                  <a:schemeClr val="tx1">
                    <a:tint val="75000"/>
                  </a:schemeClr>
                </a:solidFill>
              </a:defRPr>
            </a:lvl5pPr>
            <a:lvl6pPr marL="2339950" indent="0">
              <a:buNone/>
              <a:defRPr sz="1638">
                <a:solidFill>
                  <a:schemeClr val="tx1">
                    <a:tint val="75000"/>
                  </a:schemeClr>
                </a:solidFill>
              </a:defRPr>
            </a:lvl6pPr>
            <a:lvl7pPr marL="2807940" indent="0">
              <a:buNone/>
              <a:defRPr sz="1638">
                <a:solidFill>
                  <a:schemeClr val="tx1">
                    <a:tint val="75000"/>
                  </a:schemeClr>
                </a:solidFill>
              </a:defRPr>
            </a:lvl7pPr>
            <a:lvl8pPr marL="3275929" indent="0">
              <a:buNone/>
              <a:defRPr sz="1638">
                <a:solidFill>
                  <a:schemeClr val="tx1">
                    <a:tint val="75000"/>
                  </a:schemeClr>
                </a:solidFill>
              </a:defRPr>
            </a:lvl8pPr>
            <a:lvl9pPr marL="3743919" indent="0">
              <a:buNone/>
              <a:defRPr sz="163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B3B32-B433-4EC8-91A7-B6CCE858988E}" type="datetimeFigureOut">
              <a:rPr kumimoji="1" lang="ja-JP" altLang="en-US" smtClean="0"/>
              <a:t>2021/8/4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59D0-11A8-49C4-8269-D127BF89B40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78199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3493" y="2874937"/>
            <a:ext cx="3977958" cy="685235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8449" y="2874937"/>
            <a:ext cx="3977958" cy="685235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B3B32-B433-4EC8-91A7-B6CCE858988E}" type="datetimeFigureOut">
              <a:rPr kumimoji="1" lang="ja-JP" altLang="en-US" smtClean="0"/>
              <a:t>2021/8/4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59D0-11A8-49C4-8269-D127BF89B40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39006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712" y="574990"/>
            <a:ext cx="8072914" cy="2087455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4713" y="2647443"/>
            <a:ext cx="3959676" cy="1297471"/>
          </a:xfrm>
        </p:spPr>
        <p:txBody>
          <a:bodyPr anchor="b"/>
          <a:lstStyle>
            <a:lvl1pPr marL="0" indent="0">
              <a:buNone/>
              <a:defRPr sz="2457" b="1"/>
            </a:lvl1pPr>
            <a:lvl2pPr marL="467990" indent="0">
              <a:buNone/>
              <a:defRPr sz="2047" b="1"/>
            </a:lvl2pPr>
            <a:lvl3pPr marL="935980" indent="0">
              <a:buNone/>
              <a:defRPr sz="1842" b="1"/>
            </a:lvl3pPr>
            <a:lvl4pPr marL="1403970" indent="0">
              <a:buNone/>
              <a:defRPr sz="1638" b="1"/>
            </a:lvl4pPr>
            <a:lvl5pPr marL="1871960" indent="0">
              <a:buNone/>
              <a:defRPr sz="1638" b="1"/>
            </a:lvl5pPr>
            <a:lvl6pPr marL="2339950" indent="0">
              <a:buNone/>
              <a:defRPr sz="1638" b="1"/>
            </a:lvl6pPr>
            <a:lvl7pPr marL="2807940" indent="0">
              <a:buNone/>
              <a:defRPr sz="1638" b="1"/>
            </a:lvl7pPr>
            <a:lvl8pPr marL="3275929" indent="0">
              <a:buNone/>
              <a:defRPr sz="1638" b="1"/>
            </a:lvl8pPr>
            <a:lvl9pPr marL="3743919" indent="0">
              <a:buNone/>
              <a:defRPr sz="1638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4713" y="3944914"/>
            <a:ext cx="3959676" cy="580237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8450" y="2647443"/>
            <a:ext cx="3979177" cy="1297471"/>
          </a:xfrm>
        </p:spPr>
        <p:txBody>
          <a:bodyPr anchor="b"/>
          <a:lstStyle>
            <a:lvl1pPr marL="0" indent="0">
              <a:buNone/>
              <a:defRPr sz="2457" b="1"/>
            </a:lvl1pPr>
            <a:lvl2pPr marL="467990" indent="0">
              <a:buNone/>
              <a:defRPr sz="2047" b="1"/>
            </a:lvl2pPr>
            <a:lvl3pPr marL="935980" indent="0">
              <a:buNone/>
              <a:defRPr sz="1842" b="1"/>
            </a:lvl3pPr>
            <a:lvl4pPr marL="1403970" indent="0">
              <a:buNone/>
              <a:defRPr sz="1638" b="1"/>
            </a:lvl4pPr>
            <a:lvl5pPr marL="1871960" indent="0">
              <a:buNone/>
              <a:defRPr sz="1638" b="1"/>
            </a:lvl5pPr>
            <a:lvl6pPr marL="2339950" indent="0">
              <a:buNone/>
              <a:defRPr sz="1638" b="1"/>
            </a:lvl6pPr>
            <a:lvl7pPr marL="2807940" indent="0">
              <a:buNone/>
              <a:defRPr sz="1638" b="1"/>
            </a:lvl7pPr>
            <a:lvl8pPr marL="3275929" indent="0">
              <a:buNone/>
              <a:defRPr sz="1638" b="1"/>
            </a:lvl8pPr>
            <a:lvl9pPr marL="3743919" indent="0">
              <a:buNone/>
              <a:defRPr sz="1638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8450" y="3944914"/>
            <a:ext cx="3979177" cy="580237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B3B32-B433-4EC8-91A7-B6CCE858988E}" type="datetimeFigureOut">
              <a:rPr kumimoji="1" lang="ja-JP" altLang="en-US" smtClean="0"/>
              <a:t>2021/8/4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59D0-11A8-49C4-8269-D127BF89B40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17156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B3B32-B433-4EC8-91A7-B6CCE858988E}" type="datetimeFigureOut">
              <a:rPr kumimoji="1" lang="ja-JP" altLang="en-US" smtClean="0"/>
              <a:t>2021/8/4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59D0-11A8-49C4-8269-D127BF89B40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1968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B3B32-B433-4EC8-91A7-B6CCE858988E}" type="datetimeFigureOut">
              <a:rPr kumimoji="1" lang="ja-JP" altLang="en-US" smtClean="0"/>
              <a:t>2021/8/4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59D0-11A8-49C4-8269-D127BF89B40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7884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712" y="719984"/>
            <a:ext cx="3018811" cy="2519945"/>
          </a:xfrm>
        </p:spPr>
        <p:txBody>
          <a:bodyPr anchor="b"/>
          <a:lstStyle>
            <a:lvl1pPr>
              <a:defRPr sz="3276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9177" y="1554968"/>
            <a:ext cx="4738449" cy="7674832"/>
          </a:xfrm>
        </p:spPr>
        <p:txBody>
          <a:bodyPr/>
          <a:lstStyle>
            <a:lvl1pPr>
              <a:defRPr sz="3276"/>
            </a:lvl1pPr>
            <a:lvl2pPr>
              <a:defRPr sz="2866"/>
            </a:lvl2pPr>
            <a:lvl3pPr>
              <a:defRPr sz="2457"/>
            </a:lvl3pPr>
            <a:lvl4pPr>
              <a:defRPr sz="2047"/>
            </a:lvl4pPr>
            <a:lvl5pPr>
              <a:defRPr sz="2047"/>
            </a:lvl5pPr>
            <a:lvl6pPr>
              <a:defRPr sz="2047"/>
            </a:lvl6pPr>
            <a:lvl7pPr>
              <a:defRPr sz="2047"/>
            </a:lvl7pPr>
            <a:lvl8pPr>
              <a:defRPr sz="2047"/>
            </a:lvl8pPr>
            <a:lvl9pPr>
              <a:defRPr sz="2047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4712" y="3239929"/>
            <a:ext cx="3018811" cy="6002369"/>
          </a:xfrm>
        </p:spPr>
        <p:txBody>
          <a:bodyPr/>
          <a:lstStyle>
            <a:lvl1pPr marL="0" indent="0">
              <a:buNone/>
              <a:defRPr sz="1638"/>
            </a:lvl1pPr>
            <a:lvl2pPr marL="467990" indent="0">
              <a:buNone/>
              <a:defRPr sz="1433"/>
            </a:lvl2pPr>
            <a:lvl3pPr marL="935980" indent="0">
              <a:buNone/>
              <a:defRPr sz="1228"/>
            </a:lvl3pPr>
            <a:lvl4pPr marL="1403970" indent="0">
              <a:buNone/>
              <a:defRPr sz="1024"/>
            </a:lvl4pPr>
            <a:lvl5pPr marL="1871960" indent="0">
              <a:buNone/>
              <a:defRPr sz="1024"/>
            </a:lvl5pPr>
            <a:lvl6pPr marL="2339950" indent="0">
              <a:buNone/>
              <a:defRPr sz="1024"/>
            </a:lvl6pPr>
            <a:lvl7pPr marL="2807940" indent="0">
              <a:buNone/>
              <a:defRPr sz="1024"/>
            </a:lvl7pPr>
            <a:lvl8pPr marL="3275929" indent="0">
              <a:buNone/>
              <a:defRPr sz="1024"/>
            </a:lvl8pPr>
            <a:lvl9pPr marL="3743919" indent="0">
              <a:buNone/>
              <a:defRPr sz="1024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B3B32-B433-4EC8-91A7-B6CCE858988E}" type="datetimeFigureOut">
              <a:rPr kumimoji="1" lang="ja-JP" altLang="en-US" smtClean="0"/>
              <a:t>2021/8/4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59D0-11A8-49C4-8269-D127BF89B40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7002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712" y="719984"/>
            <a:ext cx="3018811" cy="2519945"/>
          </a:xfrm>
        </p:spPr>
        <p:txBody>
          <a:bodyPr anchor="b"/>
          <a:lstStyle>
            <a:lvl1pPr>
              <a:defRPr sz="3276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979177" y="1554968"/>
            <a:ext cx="4738449" cy="7674832"/>
          </a:xfrm>
        </p:spPr>
        <p:txBody>
          <a:bodyPr anchor="t"/>
          <a:lstStyle>
            <a:lvl1pPr marL="0" indent="0">
              <a:buNone/>
              <a:defRPr sz="3276"/>
            </a:lvl1pPr>
            <a:lvl2pPr marL="467990" indent="0">
              <a:buNone/>
              <a:defRPr sz="2866"/>
            </a:lvl2pPr>
            <a:lvl3pPr marL="935980" indent="0">
              <a:buNone/>
              <a:defRPr sz="2457"/>
            </a:lvl3pPr>
            <a:lvl4pPr marL="1403970" indent="0">
              <a:buNone/>
              <a:defRPr sz="2047"/>
            </a:lvl4pPr>
            <a:lvl5pPr marL="1871960" indent="0">
              <a:buNone/>
              <a:defRPr sz="2047"/>
            </a:lvl5pPr>
            <a:lvl6pPr marL="2339950" indent="0">
              <a:buNone/>
              <a:defRPr sz="2047"/>
            </a:lvl6pPr>
            <a:lvl7pPr marL="2807940" indent="0">
              <a:buNone/>
              <a:defRPr sz="2047"/>
            </a:lvl7pPr>
            <a:lvl8pPr marL="3275929" indent="0">
              <a:buNone/>
              <a:defRPr sz="2047"/>
            </a:lvl8pPr>
            <a:lvl9pPr marL="3743919" indent="0">
              <a:buNone/>
              <a:defRPr sz="2047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4712" y="3239929"/>
            <a:ext cx="3018811" cy="6002369"/>
          </a:xfrm>
        </p:spPr>
        <p:txBody>
          <a:bodyPr/>
          <a:lstStyle>
            <a:lvl1pPr marL="0" indent="0">
              <a:buNone/>
              <a:defRPr sz="1638"/>
            </a:lvl1pPr>
            <a:lvl2pPr marL="467990" indent="0">
              <a:buNone/>
              <a:defRPr sz="1433"/>
            </a:lvl2pPr>
            <a:lvl3pPr marL="935980" indent="0">
              <a:buNone/>
              <a:defRPr sz="1228"/>
            </a:lvl3pPr>
            <a:lvl4pPr marL="1403970" indent="0">
              <a:buNone/>
              <a:defRPr sz="1024"/>
            </a:lvl4pPr>
            <a:lvl5pPr marL="1871960" indent="0">
              <a:buNone/>
              <a:defRPr sz="1024"/>
            </a:lvl5pPr>
            <a:lvl6pPr marL="2339950" indent="0">
              <a:buNone/>
              <a:defRPr sz="1024"/>
            </a:lvl6pPr>
            <a:lvl7pPr marL="2807940" indent="0">
              <a:buNone/>
              <a:defRPr sz="1024"/>
            </a:lvl7pPr>
            <a:lvl8pPr marL="3275929" indent="0">
              <a:buNone/>
              <a:defRPr sz="1024"/>
            </a:lvl8pPr>
            <a:lvl9pPr marL="3743919" indent="0">
              <a:buNone/>
              <a:defRPr sz="1024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B3B32-B433-4EC8-91A7-B6CCE858988E}" type="datetimeFigureOut">
              <a:rPr kumimoji="1" lang="ja-JP" altLang="en-US" smtClean="0"/>
              <a:t>2021/8/4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59D0-11A8-49C4-8269-D127BF89B40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11970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B3B32-B433-4EC8-91A7-B6CCE858988E}" type="datetimeFigureOut">
              <a:rPr kumimoji="1" lang="ja-JP" altLang="en-US" smtClean="0"/>
              <a:t>2021/8/4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59D0-11A8-49C4-8269-D127BF89B40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73849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8179" y="574987"/>
            <a:ext cx="2018228" cy="9152300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3493" y="574987"/>
            <a:ext cx="5937687" cy="9152300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B3B32-B433-4EC8-91A7-B6CCE858988E}" type="datetimeFigureOut">
              <a:rPr kumimoji="1" lang="ja-JP" altLang="en-US" smtClean="0"/>
              <a:t>2021/8/4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59D0-11A8-49C4-8269-D127BF89B40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085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3493" y="574990"/>
            <a:ext cx="8072914" cy="2087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3493" y="2874937"/>
            <a:ext cx="8072914" cy="6852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493" y="10009783"/>
            <a:ext cx="2105978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B3B32-B433-4EC8-91A7-B6CCE858988E}" type="datetimeFigureOut">
              <a:rPr kumimoji="1" lang="ja-JP" altLang="en-US" smtClean="0"/>
              <a:t>2021/8/4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00467" y="10009783"/>
            <a:ext cx="3158966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10429" y="10009783"/>
            <a:ext cx="2105978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C59D0-11A8-49C4-8269-D127BF89B40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11663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35980" rtl="0" eaLnBrk="1" latinLnBrk="0" hangingPunct="1">
        <a:lnSpc>
          <a:spcPct val="90000"/>
        </a:lnSpc>
        <a:spcBef>
          <a:spcPct val="0"/>
        </a:spcBef>
        <a:buNone/>
        <a:defRPr kumimoji="1" sz="450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3995" indent="-233995" algn="l" defTabSz="935980" rtl="0" eaLnBrk="1" latinLnBrk="0" hangingPunct="1">
        <a:lnSpc>
          <a:spcPct val="90000"/>
        </a:lnSpc>
        <a:spcBef>
          <a:spcPts val="1024"/>
        </a:spcBef>
        <a:buFont typeface="Arial" panose="020B0604020202020204" pitchFamily="34" charset="0"/>
        <a:buChar char="•"/>
        <a:defRPr kumimoji="1" sz="2866" kern="1200">
          <a:solidFill>
            <a:schemeClr val="tx1"/>
          </a:solidFill>
          <a:latin typeface="+mn-lt"/>
          <a:ea typeface="+mn-ea"/>
          <a:cs typeface="+mn-cs"/>
        </a:defRPr>
      </a:lvl1pPr>
      <a:lvl2pPr marL="701985" indent="-233995" algn="l" defTabSz="935980" rtl="0" eaLnBrk="1" latinLnBrk="0" hangingPunct="1">
        <a:lnSpc>
          <a:spcPct val="90000"/>
        </a:lnSpc>
        <a:spcBef>
          <a:spcPts val="512"/>
        </a:spcBef>
        <a:buFont typeface="Arial" panose="020B0604020202020204" pitchFamily="34" charset="0"/>
        <a:buChar char="•"/>
        <a:defRPr kumimoji="1" sz="2457" kern="1200">
          <a:solidFill>
            <a:schemeClr val="tx1"/>
          </a:solidFill>
          <a:latin typeface="+mn-lt"/>
          <a:ea typeface="+mn-ea"/>
          <a:cs typeface="+mn-cs"/>
        </a:defRPr>
      </a:lvl2pPr>
      <a:lvl3pPr marL="1169975" indent="-233995" algn="l" defTabSz="935980" rtl="0" eaLnBrk="1" latinLnBrk="0" hangingPunct="1">
        <a:lnSpc>
          <a:spcPct val="90000"/>
        </a:lnSpc>
        <a:spcBef>
          <a:spcPts val="512"/>
        </a:spcBef>
        <a:buFont typeface="Arial" panose="020B0604020202020204" pitchFamily="34" charset="0"/>
        <a:buChar char="•"/>
        <a:defRPr kumimoji="1" sz="2047" kern="1200">
          <a:solidFill>
            <a:schemeClr val="tx1"/>
          </a:solidFill>
          <a:latin typeface="+mn-lt"/>
          <a:ea typeface="+mn-ea"/>
          <a:cs typeface="+mn-cs"/>
        </a:defRPr>
      </a:lvl3pPr>
      <a:lvl4pPr marL="1637965" indent="-233995" algn="l" defTabSz="935980" rtl="0" eaLnBrk="1" latinLnBrk="0" hangingPunct="1">
        <a:lnSpc>
          <a:spcPct val="90000"/>
        </a:lnSpc>
        <a:spcBef>
          <a:spcPts val="512"/>
        </a:spcBef>
        <a:buFont typeface="Arial" panose="020B0604020202020204" pitchFamily="34" charset="0"/>
        <a:buChar char="•"/>
        <a:defRPr kumimoji="1" sz="1842" kern="1200">
          <a:solidFill>
            <a:schemeClr val="tx1"/>
          </a:solidFill>
          <a:latin typeface="+mn-lt"/>
          <a:ea typeface="+mn-ea"/>
          <a:cs typeface="+mn-cs"/>
        </a:defRPr>
      </a:lvl4pPr>
      <a:lvl5pPr marL="2105955" indent="-233995" algn="l" defTabSz="935980" rtl="0" eaLnBrk="1" latinLnBrk="0" hangingPunct="1">
        <a:lnSpc>
          <a:spcPct val="90000"/>
        </a:lnSpc>
        <a:spcBef>
          <a:spcPts val="512"/>
        </a:spcBef>
        <a:buFont typeface="Arial" panose="020B0604020202020204" pitchFamily="34" charset="0"/>
        <a:buChar char="•"/>
        <a:defRPr kumimoji="1" sz="1842" kern="1200">
          <a:solidFill>
            <a:schemeClr val="tx1"/>
          </a:solidFill>
          <a:latin typeface="+mn-lt"/>
          <a:ea typeface="+mn-ea"/>
          <a:cs typeface="+mn-cs"/>
        </a:defRPr>
      </a:lvl5pPr>
      <a:lvl6pPr marL="2573945" indent="-233995" algn="l" defTabSz="935980" rtl="0" eaLnBrk="1" latinLnBrk="0" hangingPunct="1">
        <a:lnSpc>
          <a:spcPct val="90000"/>
        </a:lnSpc>
        <a:spcBef>
          <a:spcPts val="512"/>
        </a:spcBef>
        <a:buFont typeface="Arial" panose="020B0604020202020204" pitchFamily="34" charset="0"/>
        <a:buChar char="•"/>
        <a:defRPr kumimoji="1" sz="1842" kern="1200">
          <a:solidFill>
            <a:schemeClr val="tx1"/>
          </a:solidFill>
          <a:latin typeface="+mn-lt"/>
          <a:ea typeface="+mn-ea"/>
          <a:cs typeface="+mn-cs"/>
        </a:defRPr>
      </a:lvl6pPr>
      <a:lvl7pPr marL="3041934" indent="-233995" algn="l" defTabSz="935980" rtl="0" eaLnBrk="1" latinLnBrk="0" hangingPunct="1">
        <a:lnSpc>
          <a:spcPct val="90000"/>
        </a:lnSpc>
        <a:spcBef>
          <a:spcPts val="512"/>
        </a:spcBef>
        <a:buFont typeface="Arial" panose="020B0604020202020204" pitchFamily="34" charset="0"/>
        <a:buChar char="•"/>
        <a:defRPr kumimoji="1" sz="1842" kern="1200">
          <a:solidFill>
            <a:schemeClr val="tx1"/>
          </a:solidFill>
          <a:latin typeface="+mn-lt"/>
          <a:ea typeface="+mn-ea"/>
          <a:cs typeface="+mn-cs"/>
        </a:defRPr>
      </a:lvl7pPr>
      <a:lvl8pPr marL="3509924" indent="-233995" algn="l" defTabSz="935980" rtl="0" eaLnBrk="1" latinLnBrk="0" hangingPunct="1">
        <a:lnSpc>
          <a:spcPct val="90000"/>
        </a:lnSpc>
        <a:spcBef>
          <a:spcPts val="512"/>
        </a:spcBef>
        <a:buFont typeface="Arial" panose="020B0604020202020204" pitchFamily="34" charset="0"/>
        <a:buChar char="•"/>
        <a:defRPr kumimoji="1" sz="1842" kern="1200">
          <a:solidFill>
            <a:schemeClr val="tx1"/>
          </a:solidFill>
          <a:latin typeface="+mn-lt"/>
          <a:ea typeface="+mn-ea"/>
          <a:cs typeface="+mn-cs"/>
        </a:defRPr>
      </a:lvl8pPr>
      <a:lvl9pPr marL="3977914" indent="-233995" algn="l" defTabSz="935980" rtl="0" eaLnBrk="1" latinLnBrk="0" hangingPunct="1">
        <a:lnSpc>
          <a:spcPct val="90000"/>
        </a:lnSpc>
        <a:spcBef>
          <a:spcPts val="512"/>
        </a:spcBef>
        <a:buFont typeface="Arial" panose="020B0604020202020204" pitchFamily="34" charset="0"/>
        <a:buChar char="•"/>
        <a:defRPr kumimoji="1" sz="184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5980" rtl="0" eaLnBrk="1" latinLnBrk="0" hangingPunct="1">
        <a:defRPr kumimoji="1" sz="1842" kern="1200">
          <a:solidFill>
            <a:schemeClr val="tx1"/>
          </a:solidFill>
          <a:latin typeface="+mn-lt"/>
          <a:ea typeface="+mn-ea"/>
          <a:cs typeface="+mn-cs"/>
        </a:defRPr>
      </a:lvl1pPr>
      <a:lvl2pPr marL="467990" algn="l" defTabSz="935980" rtl="0" eaLnBrk="1" latinLnBrk="0" hangingPunct="1">
        <a:defRPr kumimoji="1" sz="1842" kern="1200">
          <a:solidFill>
            <a:schemeClr val="tx1"/>
          </a:solidFill>
          <a:latin typeface="+mn-lt"/>
          <a:ea typeface="+mn-ea"/>
          <a:cs typeface="+mn-cs"/>
        </a:defRPr>
      </a:lvl2pPr>
      <a:lvl3pPr marL="935980" algn="l" defTabSz="935980" rtl="0" eaLnBrk="1" latinLnBrk="0" hangingPunct="1">
        <a:defRPr kumimoji="1" sz="1842" kern="1200">
          <a:solidFill>
            <a:schemeClr val="tx1"/>
          </a:solidFill>
          <a:latin typeface="+mn-lt"/>
          <a:ea typeface="+mn-ea"/>
          <a:cs typeface="+mn-cs"/>
        </a:defRPr>
      </a:lvl3pPr>
      <a:lvl4pPr marL="1403970" algn="l" defTabSz="935980" rtl="0" eaLnBrk="1" latinLnBrk="0" hangingPunct="1">
        <a:defRPr kumimoji="1" sz="1842" kern="1200">
          <a:solidFill>
            <a:schemeClr val="tx1"/>
          </a:solidFill>
          <a:latin typeface="+mn-lt"/>
          <a:ea typeface="+mn-ea"/>
          <a:cs typeface="+mn-cs"/>
        </a:defRPr>
      </a:lvl4pPr>
      <a:lvl5pPr marL="1871960" algn="l" defTabSz="935980" rtl="0" eaLnBrk="1" latinLnBrk="0" hangingPunct="1">
        <a:defRPr kumimoji="1" sz="1842" kern="1200">
          <a:solidFill>
            <a:schemeClr val="tx1"/>
          </a:solidFill>
          <a:latin typeface="+mn-lt"/>
          <a:ea typeface="+mn-ea"/>
          <a:cs typeface="+mn-cs"/>
        </a:defRPr>
      </a:lvl5pPr>
      <a:lvl6pPr marL="2339950" algn="l" defTabSz="935980" rtl="0" eaLnBrk="1" latinLnBrk="0" hangingPunct="1">
        <a:defRPr kumimoji="1" sz="1842" kern="1200">
          <a:solidFill>
            <a:schemeClr val="tx1"/>
          </a:solidFill>
          <a:latin typeface="+mn-lt"/>
          <a:ea typeface="+mn-ea"/>
          <a:cs typeface="+mn-cs"/>
        </a:defRPr>
      </a:lvl6pPr>
      <a:lvl7pPr marL="2807940" algn="l" defTabSz="935980" rtl="0" eaLnBrk="1" latinLnBrk="0" hangingPunct="1">
        <a:defRPr kumimoji="1" sz="1842" kern="1200">
          <a:solidFill>
            <a:schemeClr val="tx1"/>
          </a:solidFill>
          <a:latin typeface="+mn-lt"/>
          <a:ea typeface="+mn-ea"/>
          <a:cs typeface="+mn-cs"/>
        </a:defRPr>
      </a:lvl7pPr>
      <a:lvl8pPr marL="3275929" algn="l" defTabSz="935980" rtl="0" eaLnBrk="1" latinLnBrk="0" hangingPunct="1">
        <a:defRPr kumimoji="1" sz="1842" kern="1200">
          <a:solidFill>
            <a:schemeClr val="tx1"/>
          </a:solidFill>
          <a:latin typeface="+mn-lt"/>
          <a:ea typeface="+mn-ea"/>
          <a:cs typeface="+mn-cs"/>
        </a:defRPr>
      </a:lvl8pPr>
      <a:lvl9pPr marL="3743919" algn="l" defTabSz="935980" rtl="0" eaLnBrk="1" latinLnBrk="0" hangingPunct="1">
        <a:defRPr kumimoji="1" sz="184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843717DF-D435-4A9D-AD40-34E125335B31}"/>
              </a:ext>
            </a:extLst>
          </p:cNvPr>
          <p:cNvGrpSpPr/>
          <p:nvPr/>
        </p:nvGrpSpPr>
        <p:grpSpPr>
          <a:xfrm>
            <a:off x="716889" y="2208367"/>
            <a:ext cx="7922543" cy="4449661"/>
            <a:chOff x="533137" y="1208032"/>
            <a:chExt cx="7922543" cy="4449661"/>
          </a:xfrm>
        </p:grpSpPr>
        <p:pic>
          <p:nvPicPr>
            <p:cNvPr id="5" name="図 4">
              <a:extLst>
                <a:ext uri="{FF2B5EF4-FFF2-40B4-BE49-F238E27FC236}">
                  <a16:creationId xmlns:a16="http://schemas.microsoft.com/office/drawing/2014/main" id="{27890C9A-1EC5-4B22-AFB4-EBCED5B042F9}"/>
                </a:ext>
              </a:extLst>
            </p:cNvPr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97280" y="1541500"/>
              <a:ext cx="7358400" cy="3679200"/>
            </a:xfrm>
            <a:prstGeom prst="rect">
              <a:avLst/>
            </a:prstGeom>
          </p:spPr>
        </p:pic>
        <p:grpSp>
          <p:nvGrpSpPr>
            <p:cNvPr id="6" name="グループ化 5">
              <a:extLst>
                <a:ext uri="{FF2B5EF4-FFF2-40B4-BE49-F238E27FC236}">
                  <a16:creationId xmlns:a16="http://schemas.microsoft.com/office/drawing/2014/main" id="{D81DE913-F695-49EC-844B-E45A1787FBD7}"/>
                </a:ext>
              </a:extLst>
            </p:cNvPr>
            <p:cNvGrpSpPr/>
            <p:nvPr/>
          </p:nvGrpSpPr>
          <p:grpSpPr>
            <a:xfrm>
              <a:off x="1312209" y="1722948"/>
              <a:ext cx="6891528" cy="3303983"/>
              <a:chOff x="2404650" y="5261467"/>
              <a:chExt cx="4283398" cy="2464479"/>
            </a:xfrm>
          </p:grpSpPr>
          <p:cxnSp>
            <p:nvCxnSpPr>
              <p:cNvPr id="107" name="直線コネクタ 106">
                <a:extLst>
                  <a:ext uri="{FF2B5EF4-FFF2-40B4-BE49-F238E27FC236}">
                    <a16:creationId xmlns:a16="http://schemas.microsoft.com/office/drawing/2014/main" id="{D8E0F0FA-3860-418C-A9D9-CBFB786C2E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10220" y="7725946"/>
                <a:ext cx="4277828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直線コネクタ 107">
                <a:extLst>
                  <a:ext uri="{FF2B5EF4-FFF2-40B4-BE49-F238E27FC236}">
                    <a16:creationId xmlns:a16="http://schemas.microsoft.com/office/drawing/2014/main" id="{DBA2B3B0-C2A9-40A3-87AF-899869B5E99D}"/>
                  </a:ext>
                </a:extLst>
              </p:cNvPr>
              <p:cNvCxnSpPr/>
              <p:nvPr/>
            </p:nvCxnSpPr>
            <p:spPr>
              <a:xfrm flipV="1">
                <a:off x="2410220" y="5263912"/>
                <a:ext cx="0" cy="2462034"/>
              </a:xfrm>
              <a:prstGeom prst="line">
                <a:avLst/>
              </a:prstGeom>
              <a:ln w="254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9" name="直線コネクタ 108">
                <a:extLst>
                  <a:ext uri="{FF2B5EF4-FFF2-40B4-BE49-F238E27FC236}">
                    <a16:creationId xmlns:a16="http://schemas.microsoft.com/office/drawing/2014/main" id="{5AA92E40-26BC-409D-B073-B5F034925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04650" y="5261467"/>
                <a:ext cx="65293" cy="0"/>
              </a:xfrm>
              <a:prstGeom prst="line">
                <a:avLst/>
              </a:prstGeom>
              <a:ln w="254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0" name="直線コネクタ 109">
                <a:extLst>
                  <a:ext uri="{FF2B5EF4-FFF2-40B4-BE49-F238E27FC236}">
                    <a16:creationId xmlns:a16="http://schemas.microsoft.com/office/drawing/2014/main" id="{B48C2572-A57F-4484-98B5-920C443A4B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04650" y="7230310"/>
                <a:ext cx="65293" cy="0"/>
              </a:xfrm>
              <a:prstGeom prst="line">
                <a:avLst/>
              </a:prstGeom>
              <a:ln w="254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1" name="直線コネクタ 110">
                <a:extLst>
                  <a:ext uri="{FF2B5EF4-FFF2-40B4-BE49-F238E27FC236}">
                    <a16:creationId xmlns:a16="http://schemas.microsoft.com/office/drawing/2014/main" id="{1CBFA73F-1EAE-469C-94AE-CCCCB71EE1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04650" y="6738100"/>
                <a:ext cx="65293" cy="0"/>
              </a:xfrm>
              <a:prstGeom prst="line">
                <a:avLst/>
              </a:prstGeom>
              <a:ln w="254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2" name="直線コネクタ 111">
                <a:extLst>
                  <a:ext uri="{FF2B5EF4-FFF2-40B4-BE49-F238E27FC236}">
                    <a16:creationId xmlns:a16="http://schemas.microsoft.com/office/drawing/2014/main" id="{7FC39665-7B8B-468F-B154-F1DB7777A8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04650" y="6245889"/>
                <a:ext cx="65293" cy="0"/>
              </a:xfrm>
              <a:prstGeom prst="line">
                <a:avLst/>
              </a:prstGeom>
              <a:ln w="254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3" name="直線コネクタ 112">
                <a:extLst>
                  <a:ext uri="{FF2B5EF4-FFF2-40B4-BE49-F238E27FC236}">
                    <a16:creationId xmlns:a16="http://schemas.microsoft.com/office/drawing/2014/main" id="{84484EA6-3C01-4496-BFE3-A6ADE7D7506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04650" y="5753678"/>
                <a:ext cx="65293" cy="0"/>
              </a:xfrm>
              <a:prstGeom prst="line">
                <a:avLst/>
              </a:prstGeom>
              <a:ln w="254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7" name="テキスト ボックス 6">
              <a:extLst>
                <a:ext uri="{FF2B5EF4-FFF2-40B4-BE49-F238E27FC236}">
                  <a16:creationId xmlns:a16="http://schemas.microsoft.com/office/drawing/2014/main" id="{DFB082AA-E79E-4C57-B88D-A548B88202F2}"/>
                </a:ext>
              </a:extLst>
            </p:cNvPr>
            <p:cNvSpPr txBox="1"/>
            <p:nvPr/>
          </p:nvSpPr>
          <p:spPr>
            <a:xfrm>
              <a:off x="796595" y="1548932"/>
              <a:ext cx="5357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/>
                <a:t>100</a:t>
              </a:r>
              <a:endParaRPr kumimoji="1" lang="ja-JP" altLang="en-US" dirty="0"/>
            </a:p>
          </p:txBody>
        </p:sp>
        <p:sp>
          <p:nvSpPr>
            <p:cNvPr id="8" name="テキスト ボックス 7">
              <a:extLst>
                <a:ext uri="{FF2B5EF4-FFF2-40B4-BE49-F238E27FC236}">
                  <a16:creationId xmlns:a16="http://schemas.microsoft.com/office/drawing/2014/main" id="{9FF29B74-4011-486B-A3A4-32129256CB74}"/>
                </a:ext>
              </a:extLst>
            </p:cNvPr>
            <p:cNvSpPr txBox="1"/>
            <p:nvPr/>
          </p:nvSpPr>
          <p:spPr>
            <a:xfrm>
              <a:off x="1030633" y="4833029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/>
                <a:t>0</a:t>
              </a:r>
              <a:endParaRPr kumimoji="1" lang="ja-JP" altLang="en-US" dirty="0"/>
            </a:p>
          </p:txBody>
        </p:sp>
        <p:sp>
          <p:nvSpPr>
            <p:cNvPr id="9" name="テキスト ボックス 8">
              <a:extLst>
                <a:ext uri="{FF2B5EF4-FFF2-40B4-BE49-F238E27FC236}">
                  <a16:creationId xmlns:a16="http://schemas.microsoft.com/office/drawing/2014/main" id="{E2079438-D9D5-4AE6-9527-A616C27769EE}"/>
                </a:ext>
              </a:extLst>
            </p:cNvPr>
            <p:cNvSpPr txBox="1"/>
            <p:nvPr/>
          </p:nvSpPr>
          <p:spPr>
            <a:xfrm>
              <a:off x="913615" y="4177795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/>
                <a:t>20</a:t>
              </a:r>
              <a:endParaRPr kumimoji="1" lang="ja-JP" altLang="en-US" dirty="0"/>
            </a:p>
          </p:txBody>
        </p:sp>
        <p:sp>
          <p:nvSpPr>
            <p:cNvPr id="10" name="テキスト ボックス 9">
              <a:extLst>
                <a:ext uri="{FF2B5EF4-FFF2-40B4-BE49-F238E27FC236}">
                  <a16:creationId xmlns:a16="http://schemas.microsoft.com/office/drawing/2014/main" id="{A125A5C0-3C28-4888-AE3D-BF94BC1C49C4}"/>
                </a:ext>
              </a:extLst>
            </p:cNvPr>
            <p:cNvSpPr txBox="1"/>
            <p:nvPr/>
          </p:nvSpPr>
          <p:spPr>
            <a:xfrm>
              <a:off x="913615" y="3516865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/>
                <a:t>40</a:t>
              </a:r>
              <a:endParaRPr kumimoji="1" lang="ja-JP" altLang="en-US" dirty="0"/>
            </a:p>
          </p:txBody>
        </p:sp>
        <p:sp>
          <p:nvSpPr>
            <p:cNvPr id="11" name="テキスト ボックス 10">
              <a:extLst>
                <a:ext uri="{FF2B5EF4-FFF2-40B4-BE49-F238E27FC236}">
                  <a16:creationId xmlns:a16="http://schemas.microsoft.com/office/drawing/2014/main" id="{B491CCEB-921F-47F3-BD4D-4000E83DD04B}"/>
                </a:ext>
              </a:extLst>
            </p:cNvPr>
            <p:cNvSpPr txBox="1"/>
            <p:nvPr/>
          </p:nvSpPr>
          <p:spPr>
            <a:xfrm>
              <a:off x="913615" y="286106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/>
                <a:t>60</a:t>
              </a:r>
              <a:endParaRPr kumimoji="1" lang="ja-JP" altLang="en-US" dirty="0"/>
            </a:p>
          </p:txBody>
        </p:sp>
        <p:sp>
          <p:nvSpPr>
            <p:cNvPr id="12" name="テキスト ボックス 11">
              <a:extLst>
                <a:ext uri="{FF2B5EF4-FFF2-40B4-BE49-F238E27FC236}">
                  <a16:creationId xmlns:a16="http://schemas.microsoft.com/office/drawing/2014/main" id="{83D7CAD1-4FA4-4450-AC0E-FF9E73A0AACF}"/>
                </a:ext>
              </a:extLst>
            </p:cNvPr>
            <p:cNvSpPr txBox="1"/>
            <p:nvPr/>
          </p:nvSpPr>
          <p:spPr>
            <a:xfrm>
              <a:off x="913615" y="2194888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/>
                <a:t>80</a:t>
              </a:r>
              <a:endParaRPr kumimoji="1" lang="ja-JP" altLang="en-US" dirty="0"/>
            </a:p>
          </p:txBody>
        </p:sp>
        <p:sp>
          <p:nvSpPr>
            <p:cNvPr id="13" name="テキスト ボックス 12">
              <a:extLst>
                <a:ext uri="{FF2B5EF4-FFF2-40B4-BE49-F238E27FC236}">
                  <a16:creationId xmlns:a16="http://schemas.microsoft.com/office/drawing/2014/main" id="{798558AD-E394-4EBE-B8C6-1E576E54D305}"/>
                </a:ext>
              </a:extLst>
            </p:cNvPr>
            <p:cNvSpPr txBox="1"/>
            <p:nvPr/>
          </p:nvSpPr>
          <p:spPr>
            <a:xfrm rot="16200000">
              <a:off x="-32884" y="3191726"/>
              <a:ext cx="150137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Efficiency</a:t>
              </a:r>
              <a:r>
                <a:rPr kumimoji="1" lang="en-US" altLang="ja-JP" dirty="0"/>
                <a:t> (%)</a:t>
              </a:r>
              <a:endParaRPr kumimoji="1" lang="ja-JP" altLang="en-US" dirty="0"/>
            </a:p>
          </p:txBody>
        </p:sp>
        <p:cxnSp>
          <p:nvCxnSpPr>
            <p:cNvPr id="14" name="直線コネクタ 13">
              <a:extLst>
                <a:ext uri="{FF2B5EF4-FFF2-40B4-BE49-F238E27FC236}">
                  <a16:creationId xmlns:a16="http://schemas.microsoft.com/office/drawing/2014/main" id="{621E6D17-3AAC-489E-B98A-E43D7E3BACC6}"/>
                </a:ext>
              </a:extLst>
            </p:cNvPr>
            <p:cNvCxnSpPr>
              <a:cxnSpLocks/>
            </p:cNvCxnSpPr>
            <p:nvPr/>
          </p:nvCxnSpPr>
          <p:spPr>
            <a:xfrm>
              <a:off x="1564149" y="5312292"/>
              <a:ext cx="144578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テキスト ボックス 14">
              <a:extLst>
                <a:ext uri="{FF2B5EF4-FFF2-40B4-BE49-F238E27FC236}">
                  <a16:creationId xmlns:a16="http://schemas.microsoft.com/office/drawing/2014/main" id="{C04D8877-A9C7-4D3C-82CD-31EC1F71DA40}"/>
                </a:ext>
              </a:extLst>
            </p:cNvPr>
            <p:cNvSpPr txBox="1"/>
            <p:nvPr/>
          </p:nvSpPr>
          <p:spPr>
            <a:xfrm>
              <a:off x="1980891" y="5316486"/>
              <a:ext cx="4010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KI</a:t>
              </a:r>
              <a:endParaRPr kumimoji="1" lang="ja-JP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6" name="直線コネクタ 15">
              <a:extLst>
                <a:ext uri="{FF2B5EF4-FFF2-40B4-BE49-F238E27FC236}">
                  <a16:creationId xmlns:a16="http://schemas.microsoft.com/office/drawing/2014/main" id="{8F5E5513-1246-4414-A60B-72C946CCD1CE}"/>
                </a:ext>
              </a:extLst>
            </p:cNvPr>
            <p:cNvCxnSpPr>
              <a:cxnSpLocks/>
            </p:cNvCxnSpPr>
            <p:nvPr/>
          </p:nvCxnSpPr>
          <p:spPr>
            <a:xfrm>
              <a:off x="3275008" y="5312292"/>
              <a:ext cx="144578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テキスト ボックス 16">
              <a:extLst>
                <a:ext uri="{FF2B5EF4-FFF2-40B4-BE49-F238E27FC236}">
                  <a16:creationId xmlns:a16="http://schemas.microsoft.com/office/drawing/2014/main" id="{26C35093-8D40-4C00-857C-77B28F682B31}"/>
                </a:ext>
              </a:extLst>
            </p:cNvPr>
            <p:cNvSpPr txBox="1"/>
            <p:nvPr/>
          </p:nvSpPr>
          <p:spPr>
            <a:xfrm>
              <a:off x="3570321" y="5316486"/>
              <a:ext cx="68800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Indels</a:t>
              </a:r>
              <a:endParaRPr kumimoji="1" lang="ja-JP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8" name="直線コネクタ 17">
              <a:extLst>
                <a:ext uri="{FF2B5EF4-FFF2-40B4-BE49-F238E27FC236}">
                  <a16:creationId xmlns:a16="http://schemas.microsoft.com/office/drawing/2014/main" id="{1A6355B9-2E31-4B5F-96FC-42AFCC52750C}"/>
                </a:ext>
              </a:extLst>
            </p:cNvPr>
            <p:cNvCxnSpPr>
              <a:cxnSpLocks/>
            </p:cNvCxnSpPr>
            <p:nvPr/>
          </p:nvCxnSpPr>
          <p:spPr>
            <a:xfrm>
              <a:off x="4985867" y="5313623"/>
              <a:ext cx="144578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テキスト ボックス 18">
              <a:extLst>
                <a:ext uri="{FF2B5EF4-FFF2-40B4-BE49-F238E27FC236}">
                  <a16:creationId xmlns:a16="http://schemas.microsoft.com/office/drawing/2014/main" id="{A868C01C-6902-48D1-A087-B133F8D911D1}"/>
                </a:ext>
              </a:extLst>
            </p:cNvPr>
            <p:cNvSpPr txBox="1"/>
            <p:nvPr/>
          </p:nvSpPr>
          <p:spPr>
            <a:xfrm>
              <a:off x="5258845" y="5317817"/>
              <a:ext cx="79060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Mosaic</a:t>
              </a:r>
              <a:endParaRPr kumimoji="1" lang="ja-JP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0" name="直線コネクタ 19">
              <a:extLst>
                <a:ext uri="{FF2B5EF4-FFF2-40B4-BE49-F238E27FC236}">
                  <a16:creationId xmlns:a16="http://schemas.microsoft.com/office/drawing/2014/main" id="{D969A795-4B81-4CBF-9758-FF935F856255}"/>
                </a:ext>
              </a:extLst>
            </p:cNvPr>
            <p:cNvCxnSpPr>
              <a:cxnSpLocks/>
            </p:cNvCxnSpPr>
            <p:nvPr/>
          </p:nvCxnSpPr>
          <p:spPr>
            <a:xfrm>
              <a:off x="6760330" y="5314945"/>
              <a:ext cx="144578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テキスト ボックス 20">
              <a:extLst>
                <a:ext uri="{FF2B5EF4-FFF2-40B4-BE49-F238E27FC236}">
                  <a16:creationId xmlns:a16="http://schemas.microsoft.com/office/drawing/2014/main" id="{0856A627-AF9F-4A91-B20C-FE92E4005FCB}"/>
                </a:ext>
              </a:extLst>
            </p:cNvPr>
            <p:cNvSpPr txBox="1"/>
            <p:nvPr/>
          </p:nvSpPr>
          <p:spPr>
            <a:xfrm>
              <a:off x="6888620" y="5319139"/>
              <a:ext cx="93807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Unedited</a:t>
              </a:r>
              <a:endParaRPr kumimoji="1" lang="ja-JP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テキスト ボックス 21">
              <a:extLst>
                <a:ext uri="{FF2B5EF4-FFF2-40B4-BE49-F238E27FC236}">
                  <a16:creationId xmlns:a16="http://schemas.microsoft.com/office/drawing/2014/main" id="{CB823C50-1D9D-41B4-8D44-3F92E739B398}"/>
                </a:ext>
              </a:extLst>
            </p:cNvPr>
            <p:cNvSpPr txBox="1"/>
            <p:nvPr/>
          </p:nvSpPr>
          <p:spPr>
            <a:xfrm>
              <a:off x="1575944" y="5050162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1</a:t>
              </a:r>
              <a:endParaRPr kumimoji="1" lang="ja-JP" altLang="en-US" sz="1400" dirty="0"/>
            </a:p>
          </p:txBody>
        </p:sp>
        <p:sp>
          <p:nvSpPr>
            <p:cNvPr id="23" name="テキスト ボックス 22">
              <a:extLst>
                <a:ext uri="{FF2B5EF4-FFF2-40B4-BE49-F238E27FC236}">
                  <a16:creationId xmlns:a16="http://schemas.microsoft.com/office/drawing/2014/main" id="{44B64F38-0D8C-4328-9617-015E646CCA9E}"/>
                </a:ext>
              </a:extLst>
            </p:cNvPr>
            <p:cNvSpPr txBox="1"/>
            <p:nvPr/>
          </p:nvSpPr>
          <p:spPr>
            <a:xfrm>
              <a:off x="1884124" y="5050162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2</a:t>
              </a:r>
              <a:endParaRPr kumimoji="1" lang="ja-JP" altLang="en-US" sz="1400" dirty="0"/>
            </a:p>
          </p:txBody>
        </p:sp>
        <p:sp>
          <p:nvSpPr>
            <p:cNvPr id="24" name="テキスト ボックス 23">
              <a:extLst>
                <a:ext uri="{FF2B5EF4-FFF2-40B4-BE49-F238E27FC236}">
                  <a16:creationId xmlns:a16="http://schemas.microsoft.com/office/drawing/2014/main" id="{4602829B-B715-4790-BC9B-FA7F45D65A95}"/>
                </a:ext>
              </a:extLst>
            </p:cNvPr>
            <p:cNvSpPr txBox="1"/>
            <p:nvPr/>
          </p:nvSpPr>
          <p:spPr>
            <a:xfrm>
              <a:off x="2169819" y="5050162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3</a:t>
              </a:r>
              <a:endParaRPr kumimoji="1" lang="ja-JP" altLang="en-US" sz="1400" dirty="0"/>
            </a:p>
          </p:txBody>
        </p:sp>
        <p:sp>
          <p:nvSpPr>
            <p:cNvPr id="25" name="テキスト ボックス 24">
              <a:extLst>
                <a:ext uri="{FF2B5EF4-FFF2-40B4-BE49-F238E27FC236}">
                  <a16:creationId xmlns:a16="http://schemas.microsoft.com/office/drawing/2014/main" id="{BCF98991-0658-4193-8283-262238376AA2}"/>
                </a:ext>
              </a:extLst>
            </p:cNvPr>
            <p:cNvSpPr txBox="1"/>
            <p:nvPr/>
          </p:nvSpPr>
          <p:spPr>
            <a:xfrm>
              <a:off x="2339858" y="5050162"/>
              <a:ext cx="6383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1+2+3</a:t>
              </a:r>
              <a:endParaRPr kumimoji="1" lang="ja-JP" altLang="en-US" sz="1400" dirty="0"/>
            </a:p>
          </p:txBody>
        </p:sp>
        <p:sp>
          <p:nvSpPr>
            <p:cNvPr id="26" name="テキスト ボックス 25">
              <a:extLst>
                <a:ext uri="{FF2B5EF4-FFF2-40B4-BE49-F238E27FC236}">
                  <a16:creationId xmlns:a16="http://schemas.microsoft.com/office/drawing/2014/main" id="{A8DED34C-3B14-4600-95FE-D49AC966A461}"/>
                </a:ext>
              </a:extLst>
            </p:cNvPr>
            <p:cNvSpPr txBox="1"/>
            <p:nvPr/>
          </p:nvSpPr>
          <p:spPr>
            <a:xfrm>
              <a:off x="3294813" y="5050162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1</a:t>
              </a:r>
              <a:endParaRPr kumimoji="1" lang="ja-JP" altLang="en-US" sz="1400" dirty="0"/>
            </a:p>
          </p:txBody>
        </p:sp>
        <p:sp>
          <p:nvSpPr>
            <p:cNvPr id="27" name="テキスト ボックス 26">
              <a:extLst>
                <a:ext uri="{FF2B5EF4-FFF2-40B4-BE49-F238E27FC236}">
                  <a16:creationId xmlns:a16="http://schemas.microsoft.com/office/drawing/2014/main" id="{251533A6-5EF0-4BCE-940C-607978D589A5}"/>
                </a:ext>
              </a:extLst>
            </p:cNvPr>
            <p:cNvSpPr txBox="1"/>
            <p:nvPr/>
          </p:nvSpPr>
          <p:spPr>
            <a:xfrm>
              <a:off x="3602993" y="5050162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2</a:t>
              </a:r>
              <a:endParaRPr kumimoji="1" lang="ja-JP" altLang="en-US" sz="1400" dirty="0"/>
            </a:p>
          </p:txBody>
        </p:sp>
        <p:sp>
          <p:nvSpPr>
            <p:cNvPr id="28" name="テキスト ボックス 27">
              <a:extLst>
                <a:ext uri="{FF2B5EF4-FFF2-40B4-BE49-F238E27FC236}">
                  <a16:creationId xmlns:a16="http://schemas.microsoft.com/office/drawing/2014/main" id="{E840EB27-8884-4B34-BC1B-FD3976CC54AE}"/>
                </a:ext>
              </a:extLst>
            </p:cNvPr>
            <p:cNvSpPr txBox="1"/>
            <p:nvPr/>
          </p:nvSpPr>
          <p:spPr>
            <a:xfrm>
              <a:off x="3888688" y="5050162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3</a:t>
              </a:r>
              <a:endParaRPr kumimoji="1" lang="ja-JP" altLang="en-US" sz="1400" dirty="0"/>
            </a:p>
          </p:txBody>
        </p:sp>
        <p:sp>
          <p:nvSpPr>
            <p:cNvPr id="29" name="テキスト ボックス 28">
              <a:extLst>
                <a:ext uri="{FF2B5EF4-FFF2-40B4-BE49-F238E27FC236}">
                  <a16:creationId xmlns:a16="http://schemas.microsoft.com/office/drawing/2014/main" id="{4073F0AA-FD6B-4C04-B5DB-462A2C13D85B}"/>
                </a:ext>
              </a:extLst>
            </p:cNvPr>
            <p:cNvSpPr txBox="1"/>
            <p:nvPr/>
          </p:nvSpPr>
          <p:spPr>
            <a:xfrm>
              <a:off x="4058727" y="5050162"/>
              <a:ext cx="6383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1+2+3</a:t>
              </a:r>
              <a:endParaRPr kumimoji="1" lang="ja-JP" altLang="en-US" sz="1400" dirty="0"/>
            </a:p>
          </p:txBody>
        </p:sp>
        <p:sp>
          <p:nvSpPr>
            <p:cNvPr id="30" name="テキスト ボックス 29">
              <a:extLst>
                <a:ext uri="{FF2B5EF4-FFF2-40B4-BE49-F238E27FC236}">
                  <a16:creationId xmlns:a16="http://schemas.microsoft.com/office/drawing/2014/main" id="{C7A8A8FD-F52D-4C5E-B909-8AA6E47F12BF}"/>
                </a:ext>
              </a:extLst>
            </p:cNvPr>
            <p:cNvSpPr txBox="1"/>
            <p:nvPr/>
          </p:nvSpPr>
          <p:spPr>
            <a:xfrm>
              <a:off x="5028672" y="5050162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1</a:t>
              </a:r>
              <a:endParaRPr kumimoji="1" lang="ja-JP" altLang="en-US" sz="1400" dirty="0"/>
            </a:p>
          </p:txBody>
        </p:sp>
        <p:sp>
          <p:nvSpPr>
            <p:cNvPr id="31" name="テキスト ボックス 30">
              <a:extLst>
                <a:ext uri="{FF2B5EF4-FFF2-40B4-BE49-F238E27FC236}">
                  <a16:creationId xmlns:a16="http://schemas.microsoft.com/office/drawing/2014/main" id="{47A540A1-2DA5-45AD-8919-044D2941938F}"/>
                </a:ext>
              </a:extLst>
            </p:cNvPr>
            <p:cNvSpPr txBox="1"/>
            <p:nvPr/>
          </p:nvSpPr>
          <p:spPr>
            <a:xfrm>
              <a:off x="5336852" y="5050162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2</a:t>
              </a:r>
              <a:endParaRPr kumimoji="1" lang="ja-JP" altLang="en-US" sz="1400" dirty="0"/>
            </a:p>
          </p:txBody>
        </p:sp>
        <p:sp>
          <p:nvSpPr>
            <p:cNvPr id="32" name="テキスト ボックス 31">
              <a:extLst>
                <a:ext uri="{FF2B5EF4-FFF2-40B4-BE49-F238E27FC236}">
                  <a16:creationId xmlns:a16="http://schemas.microsoft.com/office/drawing/2014/main" id="{EC55ECD9-9022-4072-9D8C-209D4F2FC020}"/>
                </a:ext>
              </a:extLst>
            </p:cNvPr>
            <p:cNvSpPr txBox="1"/>
            <p:nvPr/>
          </p:nvSpPr>
          <p:spPr>
            <a:xfrm>
              <a:off x="5622547" y="5050162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3</a:t>
              </a:r>
              <a:endParaRPr kumimoji="1" lang="ja-JP" altLang="en-US" sz="1400" dirty="0"/>
            </a:p>
          </p:txBody>
        </p:sp>
        <p:sp>
          <p:nvSpPr>
            <p:cNvPr id="33" name="テキスト ボックス 32">
              <a:extLst>
                <a:ext uri="{FF2B5EF4-FFF2-40B4-BE49-F238E27FC236}">
                  <a16:creationId xmlns:a16="http://schemas.microsoft.com/office/drawing/2014/main" id="{1A72E737-949A-443B-8356-4EBEDD81075F}"/>
                </a:ext>
              </a:extLst>
            </p:cNvPr>
            <p:cNvSpPr txBox="1"/>
            <p:nvPr/>
          </p:nvSpPr>
          <p:spPr>
            <a:xfrm>
              <a:off x="5792586" y="5050162"/>
              <a:ext cx="6383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1+2+3</a:t>
              </a:r>
              <a:endParaRPr kumimoji="1" lang="ja-JP" altLang="en-US" sz="1400" dirty="0"/>
            </a:p>
          </p:txBody>
        </p:sp>
        <p:sp>
          <p:nvSpPr>
            <p:cNvPr id="34" name="テキスト ボックス 33">
              <a:extLst>
                <a:ext uri="{FF2B5EF4-FFF2-40B4-BE49-F238E27FC236}">
                  <a16:creationId xmlns:a16="http://schemas.microsoft.com/office/drawing/2014/main" id="{F9B7777D-2817-42F2-886C-91A68AEB7707}"/>
                </a:ext>
              </a:extLst>
            </p:cNvPr>
            <p:cNvSpPr txBox="1"/>
            <p:nvPr/>
          </p:nvSpPr>
          <p:spPr>
            <a:xfrm>
              <a:off x="6762531" y="5050162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1</a:t>
              </a:r>
              <a:endParaRPr kumimoji="1" lang="ja-JP" altLang="en-US" sz="1400" dirty="0"/>
            </a:p>
          </p:txBody>
        </p:sp>
        <p:sp>
          <p:nvSpPr>
            <p:cNvPr id="35" name="テキスト ボックス 34">
              <a:extLst>
                <a:ext uri="{FF2B5EF4-FFF2-40B4-BE49-F238E27FC236}">
                  <a16:creationId xmlns:a16="http://schemas.microsoft.com/office/drawing/2014/main" id="{00362E33-BDDA-402B-B728-0D83EB569ADD}"/>
                </a:ext>
              </a:extLst>
            </p:cNvPr>
            <p:cNvSpPr txBox="1"/>
            <p:nvPr/>
          </p:nvSpPr>
          <p:spPr>
            <a:xfrm>
              <a:off x="7070711" y="5050162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2</a:t>
              </a:r>
              <a:endParaRPr kumimoji="1" lang="ja-JP" altLang="en-US" sz="1400" dirty="0"/>
            </a:p>
          </p:txBody>
        </p:sp>
        <p:sp>
          <p:nvSpPr>
            <p:cNvPr id="36" name="テキスト ボックス 35">
              <a:extLst>
                <a:ext uri="{FF2B5EF4-FFF2-40B4-BE49-F238E27FC236}">
                  <a16:creationId xmlns:a16="http://schemas.microsoft.com/office/drawing/2014/main" id="{8C1A5728-9C31-4239-B0FA-EAA734FC6609}"/>
                </a:ext>
              </a:extLst>
            </p:cNvPr>
            <p:cNvSpPr txBox="1"/>
            <p:nvPr/>
          </p:nvSpPr>
          <p:spPr>
            <a:xfrm>
              <a:off x="7356406" y="5050162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3</a:t>
              </a:r>
              <a:endParaRPr kumimoji="1" lang="ja-JP" altLang="en-US" sz="1400" dirty="0"/>
            </a:p>
          </p:txBody>
        </p:sp>
        <p:sp>
          <p:nvSpPr>
            <p:cNvPr id="37" name="テキスト ボックス 36">
              <a:extLst>
                <a:ext uri="{FF2B5EF4-FFF2-40B4-BE49-F238E27FC236}">
                  <a16:creationId xmlns:a16="http://schemas.microsoft.com/office/drawing/2014/main" id="{57C197DE-9658-469F-BDE8-44346D56A7EF}"/>
                </a:ext>
              </a:extLst>
            </p:cNvPr>
            <p:cNvSpPr txBox="1"/>
            <p:nvPr/>
          </p:nvSpPr>
          <p:spPr>
            <a:xfrm>
              <a:off x="7526445" y="5050162"/>
              <a:ext cx="6383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00" dirty="0"/>
                <a:t>1+2+3</a:t>
              </a:r>
              <a:endParaRPr kumimoji="1" lang="ja-JP" altLang="en-US" sz="1400" dirty="0"/>
            </a:p>
          </p:txBody>
        </p:sp>
        <p:sp>
          <p:nvSpPr>
            <p:cNvPr id="38" name="正方形/長方形 37">
              <a:extLst>
                <a:ext uri="{FF2B5EF4-FFF2-40B4-BE49-F238E27FC236}">
                  <a16:creationId xmlns:a16="http://schemas.microsoft.com/office/drawing/2014/main" id="{2D06B65B-A9AC-4966-8A90-EAE635BAF5C8}"/>
                </a:ext>
              </a:extLst>
            </p:cNvPr>
            <p:cNvSpPr/>
            <p:nvPr/>
          </p:nvSpPr>
          <p:spPr>
            <a:xfrm>
              <a:off x="1600777" y="3766962"/>
              <a:ext cx="502061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ja-JP" sz="900" i="1" dirty="0">
                  <a:latin typeface="Palatino Linotype" panose="02040502050505030304" pitchFamily="18" charset="0"/>
                </a:rPr>
                <a:t>p</a:t>
              </a:r>
              <a:r>
                <a:rPr kumimoji="1" lang="en-US" altLang="ja-JP" sz="900" dirty="0">
                  <a:latin typeface="Palatino Linotype" panose="02040502050505030304" pitchFamily="18" charset="0"/>
                </a:rPr>
                <a:t>&lt;0.05</a:t>
              </a:r>
              <a:endParaRPr kumimoji="1" lang="ja-JP" altLang="en-US" sz="900" dirty="0">
                <a:latin typeface="Palatino Linotype" panose="02040502050505030304" pitchFamily="18" charset="0"/>
              </a:endParaRPr>
            </a:p>
          </p:txBody>
        </p:sp>
        <p:grpSp>
          <p:nvGrpSpPr>
            <p:cNvPr id="39" name="グループ化 38">
              <a:extLst>
                <a:ext uri="{FF2B5EF4-FFF2-40B4-BE49-F238E27FC236}">
                  <a16:creationId xmlns:a16="http://schemas.microsoft.com/office/drawing/2014/main" id="{9AEDC098-4A80-4385-AF5B-9273DAFDCEEC}"/>
                </a:ext>
              </a:extLst>
            </p:cNvPr>
            <p:cNvGrpSpPr/>
            <p:nvPr/>
          </p:nvGrpSpPr>
          <p:grpSpPr>
            <a:xfrm>
              <a:off x="1696863" y="3984132"/>
              <a:ext cx="290314" cy="464300"/>
              <a:chOff x="1713963" y="3984132"/>
              <a:chExt cx="273214" cy="464300"/>
            </a:xfrm>
          </p:grpSpPr>
          <p:cxnSp>
            <p:nvCxnSpPr>
              <p:cNvPr id="104" name="直線コネクタ 103">
                <a:extLst>
                  <a:ext uri="{FF2B5EF4-FFF2-40B4-BE49-F238E27FC236}">
                    <a16:creationId xmlns:a16="http://schemas.microsoft.com/office/drawing/2014/main" id="{AEDFEA29-2F6C-4A7B-8AC8-1CF0DDE4C793}"/>
                  </a:ext>
                </a:extLst>
              </p:cNvPr>
              <p:cNvCxnSpPr/>
              <p:nvPr/>
            </p:nvCxnSpPr>
            <p:spPr>
              <a:xfrm>
                <a:off x="1713963" y="3984132"/>
                <a:ext cx="2732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直線コネクタ 104">
                <a:extLst>
                  <a:ext uri="{FF2B5EF4-FFF2-40B4-BE49-F238E27FC236}">
                    <a16:creationId xmlns:a16="http://schemas.microsoft.com/office/drawing/2014/main" id="{FE69C17E-6C1B-4059-B237-74AF90644F10}"/>
                  </a:ext>
                </a:extLst>
              </p:cNvPr>
              <p:cNvCxnSpPr/>
              <p:nvPr/>
            </p:nvCxnSpPr>
            <p:spPr>
              <a:xfrm>
                <a:off x="1987177" y="3984132"/>
                <a:ext cx="0" cy="12450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直線コネクタ 105">
                <a:extLst>
                  <a:ext uri="{FF2B5EF4-FFF2-40B4-BE49-F238E27FC236}">
                    <a16:creationId xmlns:a16="http://schemas.microsoft.com/office/drawing/2014/main" id="{C908EA5B-E6FD-454C-89EA-1585EC2DAF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13963" y="3984132"/>
                <a:ext cx="0" cy="4643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0" name="グループ化 39">
              <a:extLst>
                <a:ext uri="{FF2B5EF4-FFF2-40B4-BE49-F238E27FC236}">
                  <a16:creationId xmlns:a16="http://schemas.microsoft.com/office/drawing/2014/main" id="{0A50DBD6-F2E2-4181-AA76-9A17D0BDEA39}"/>
                </a:ext>
              </a:extLst>
            </p:cNvPr>
            <p:cNvGrpSpPr/>
            <p:nvPr/>
          </p:nvGrpSpPr>
          <p:grpSpPr>
            <a:xfrm>
              <a:off x="2047693" y="3980223"/>
              <a:ext cx="304028" cy="529564"/>
              <a:chOff x="2047693" y="3968295"/>
              <a:chExt cx="310706" cy="529564"/>
            </a:xfrm>
          </p:grpSpPr>
          <p:cxnSp>
            <p:nvCxnSpPr>
              <p:cNvPr id="101" name="直線コネクタ 100">
                <a:extLst>
                  <a:ext uri="{FF2B5EF4-FFF2-40B4-BE49-F238E27FC236}">
                    <a16:creationId xmlns:a16="http://schemas.microsoft.com/office/drawing/2014/main" id="{41A84499-CE3E-4E92-BF30-EE049BB10C44}"/>
                  </a:ext>
                </a:extLst>
              </p:cNvPr>
              <p:cNvCxnSpPr/>
              <p:nvPr/>
            </p:nvCxnSpPr>
            <p:spPr>
              <a:xfrm>
                <a:off x="2047693" y="3968295"/>
                <a:ext cx="310706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直線コネクタ 101">
                <a:extLst>
                  <a:ext uri="{FF2B5EF4-FFF2-40B4-BE49-F238E27FC236}">
                    <a16:creationId xmlns:a16="http://schemas.microsoft.com/office/drawing/2014/main" id="{2E8A6AFB-7D21-4B10-9493-A41372CC83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58399" y="3968295"/>
                <a:ext cx="0" cy="52956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直線コネクタ 102">
                <a:extLst>
                  <a:ext uri="{FF2B5EF4-FFF2-40B4-BE49-F238E27FC236}">
                    <a16:creationId xmlns:a16="http://schemas.microsoft.com/office/drawing/2014/main" id="{A5A6D941-CF04-40D9-B38C-D6ED5D2A9E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047693" y="3968295"/>
                <a:ext cx="0" cy="14034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1" name="直線コネクタ 40">
              <a:extLst>
                <a:ext uri="{FF2B5EF4-FFF2-40B4-BE49-F238E27FC236}">
                  <a16:creationId xmlns:a16="http://schemas.microsoft.com/office/drawing/2014/main" id="{76720DF2-4B0E-4DE8-BAD8-3D65B0AAE4DB}"/>
                </a:ext>
              </a:extLst>
            </p:cNvPr>
            <p:cNvCxnSpPr/>
            <p:nvPr/>
          </p:nvCxnSpPr>
          <p:spPr>
            <a:xfrm>
              <a:off x="2399112" y="4357841"/>
              <a:ext cx="27321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線コネクタ 41">
              <a:extLst>
                <a:ext uri="{FF2B5EF4-FFF2-40B4-BE49-F238E27FC236}">
                  <a16:creationId xmlns:a16="http://schemas.microsoft.com/office/drawing/2014/main" id="{4FB4547E-5047-4740-8FFD-E951261E0D92}"/>
                </a:ext>
              </a:extLst>
            </p:cNvPr>
            <p:cNvCxnSpPr/>
            <p:nvPr/>
          </p:nvCxnSpPr>
          <p:spPr>
            <a:xfrm>
              <a:off x="2672326" y="4357841"/>
              <a:ext cx="0" cy="12450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線コネクタ 42">
              <a:extLst>
                <a:ext uri="{FF2B5EF4-FFF2-40B4-BE49-F238E27FC236}">
                  <a16:creationId xmlns:a16="http://schemas.microsoft.com/office/drawing/2014/main" id="{B7B687FC-5DD8-4199-8EB5-4B4AB61D5F14}"/>
                </a:ext>
              </a:extLst>
            </p:cNvPr>
            <p:cNvCxnSpPr>
              <a:cxnSpLocks/>
            </p:cNvCxnSpPr>
            <p:nvPr/>
          </p:nvCxnSpPr>
          <p:spPr>
            <a:xfrm>
              <a:off x="2399112" y="4357841"/>
              <a:ext cx="0" cy="37914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正方形/長方形 43">
              <a:extLst>
                <a:ext uri="{FF2B5EF4-FFF2-40B4-BE49-F238E27FC236}">
                  <a16:creationId xmlns:a16="http://schemas.microsoft.com/office/drawing/2014/main" id="{5BF562A4-011C-411C-A73D-861E234C61B1}"/>
                </a:ext>
              </a:extLst>
            </p:cNvPr>
            <p:cNvSpPr/>
            <p:nvPr/>
          </p:nvSpPr>
          <p:spPr>
            <a:xfrm>
              <a:off x="1962727" y="3766962"/>
              <a:ext cx="513282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ja-JP" sz="900" i="1" dirty="0">
                  <a:latin typeface="Palatino Linotype" panose="02040502050505030304" pitchFamily="18" charset="0"/>
                </a:rPr>
                <a:t>p</a:t>
              </a:r>
              <a:r>
                <a:rPr kumimoji="1" lang="en-US" altLang="ja-JP" sz="900" dirty="0">
                  <a:latin typeface="Palatino Linotype" panose="02040502050505030304" pitchFamily="18" charset="0"/>
                </a:rPr>
                <a:t>&lt;0.01</a:t>
              </a:r>
              <a:endParaRPr kumimoji="1" lang="ja-JP" altLang="en-US" sz="900" dirty="0">
                <a:latin typeface="Palatino Linotype" panose="02040502050505030304" pitchFamily="18" charset="0"/>
              </a:endParaRPr>
            </a:p>
          </p:txBody>
        </p:sp>
        <p:sp>
          <p:nvSpPr>
            <p:cNvPr id="45" name="正方形/長方形 44">
              <a:extLst>
                <a:ext uri="{FF2B5EF4-FFF2-40B4-BE49-F238E27FC236}">
                  <a16:creationId xmlns:a16="http://schemas.microsoft.com/office/drawing/2014/main" id="{C265136A-34AF-4318-BDFA-7EB66AE6A6D9}"/>
                </a:ext>
              </a:extLst>
            </p:cNvPr>
            <p:cNvSpPr/>
            <p:nvPr/>
          </p:nvSpPr>
          <p:spPr>
            <a:xfrm>
              <a:off x="2296711" y="4182412"/>
              <a:ext cx="513282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ja-JP" sz="900" i="1" dirty="0">
                  <a:latin typeface="Palatino Linotype" panose="02040502050505030304" pitchFamily="18" charset="0"/>
                </a:rPr>
                <a:t>p</a:t>
              </a:r>
              <a:r>
                <a:rPr kumimoji="1" lang="en-US" altLang="ja-JP" sz="900" dirty="0">
                  <a:latin typeface="Palatino Linotype" panose="02040502050505030304" pitchFamily="18" charset="0"/>
                </a:rPr>
                <a:t>&lt;0.05</a:t>
              </a:r>
              <a:endParaRPr kumimoji="1" lang="ja-JP" altLang="en-US" sz="900" dirty="0">
                <a:latin typeface="Palatino Linotype" panose="02040502050505030304" pitchFamily="18" charset="0"/>
              </a:endParaRPr>
            </a:p>
          </p:txBody>
        </p:sp>
        <p:grpSp>
          <p:nvGrpSpPr>
            <p:cNvPr id="46" name="グループ化 45">
              <a:extLst>
                <a:ext uri="{FF2B5EF4-FFF2-40B4-BE49-F238E27FC236}">
                  <a16:creationId xmlns:a16="http://schemas.microsoft.com/office/drawing/2014/main" id="{979FA8A3-FFCE-42D5-9B6C-EB580258E347}"/>
                </a:ext>
              </a:extLst>
            </p:cNvPr>
            <p:cNvGrpSpPr/>
            <p:nvPr/>
          </p:nvGrpSpPr>
          <p:grpSpPr>
            <a:xfrm>
              <a:off x="3467798" y="1974229"/>
              <a:ext cx="273214" cy="1189101"/>
              <a:chOff x="3467798" y="1974229"/>
              <a:chExt cx="273214" cy="1189101"/>
            </a:xfrm>
          </p:grpSpPr>
          <p:cxnSp>
            <p:nvCxnSpPr>
              <p:cNvPr id="98" name="直線コネクタ 97">
                <a:extLst>
                  <a:ext uri="{FF2B5EF4-FFF2-40B4-BE49-F238E27FC236}">
                    <a16:creationId xmlns:a16="http://schemas.microsoft.com/office/drawing/2014/main" id="{39D35147-AF3E-43D0-AD37-4BEC19C6A8C4}"/>
                  </a:ext>
                </a:extLst>
              </p:cNvPr>
              <p:cNvCxnSpPr/>
              <p:nvPr/>
            </p:nvCxnSpPr>
            <p:spPr>
              <a:xfrm>
                <a:off x="3467798" y="1974229"/>
                <a:ext cx="2732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直線コネクタ 98">
                <a:extLst>
                  <a:ext uri="{FF2B5EF4-FFF2-40B4-BE49-F238E27FC236}">
                    <a16:creationId xmlns:a16="http://schemas.microsoft.com/office/drawing/2014/main" id="{AF89F44A-D1CC-4185-BDA5-3DB2546A229A}"/>
                  </a:ext>
                </a:extLst>
              </p:cNvPr>
              <p:cNvCxnSpPr/>
              <p:nvPr/>
            </p:nvCxnSpPr>
            <p:spPr>
              <a:xfrm>
                <a:off x="3741012" y="1974229"/>
                <a:ext cx="0" cy="12450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直線コネクタ 99">
                <a:extLst>
                  <a:ext uri="{FF2B5EF4-FFF2-40B4-BE49-F238E27FC236}">
                    <a16:creationId xmlns:a16="http://schemas.microsoft.com/office/drawing/2014/main" id="{AB1684AB-0EDD-4E1F-9D0D-B717275C12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67798" y="1974229"/>
                <a:ext cx="0" cy="11891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7" name="正方形/長方形 46">
              <a:extLst>
                <a:ext uri="{FF2B5EF4-FFF2-40B4-BE49-F238E27FC236}">
                  <a16:creationId xmlns:a16="http://schemas.microsoft.com/office/drawing/2014/main" id="{A51A2401-1E44-4201-B419-38CAA6BEE552}"/>
                </a:ext>
              </a:extLst>
            </p:cNvPr>
            <p:cNvSpPr/>
            <p:nvPr/>
          </p:nvSpPr>
          <p:spPr>
            <a:xfrm>
              <a:off x="3361078" y="1778712"/>
              <a:ext cx="513282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ja-JP" sz="900" i="1" dirty="0">
                  <a:latin typeface="Palatino Linotype" panose="02040502050505030304" pitchFamily="18" charset="0"/>
                </a:rPr>
                <a:t>p</a:t>
              </a:r>
              <a:r>
                <a:rPr kumimoji="1" lang="en-US" altLang="ja-JP" sz="900" dirty="0">
                  <a:latin typeface="Palatino Linotype" panose="02040502050505030304" pitchFamily="18" charset="0"/>
                </a:rPr>
                <a:t>&lt;0.01</a:t>
              </a:r>
              <a:endParaRPr kumimoji="1" lang="ja-JP" altLang="en-US" sz="900" dirty="0">
                <a:latin typeface="Palatino Linotype" panose="02040502050505030304" pitchFamily="18" charset="0"/>
              </a:endParaRPr>
            </a:p>
          </p:txBody>
        </p:sp>
        <p:grpSp>
          <p:nvGrpSpPr>
            <p:cNvPr id="48" name="グループ化 47">
              <a:extLst>
                <a:ext uri="{FF2B5EF4-FFF2-40B4-BE49-F238E27FC236}">
                  <a16:creationId xmlns:a16="http://schemas.microsoft.com/office/drawing/2014/main" id="{762705DE-D358-431D-9E29-DFC4233E9BC6}"/>
                </a:ext>
              </a:extLst>
            </p:cNvPr>
            <p:cNvGrpSpPr/>
            <p:nvPr/>
          </p:nvGrpSpPr>
          <p:grpSpPr>
            <a:xfrm>
              <a:off x="3809207" y="1969560"/>
              <a:ext cx="273214" cy="1165526"/>
              <a:chOff x="3809207" y="1969560"/>
              <a:chExt cx="273214" cy="1165526"/>
            </a:xfrm>
          </p:grpSpPr>
          <p:cxnSp>
            <p:nvCxnSpPr>
              <p:cNvPr id="95" name="直線コネクタ 94">
                <a:extLst>
                  <a:ext uri="{FF2B5EF4-FFF2-40B4-BE49-F238E27FC236}">
                    <a16:creationId xmlns:a16="http://schemas.microsoft.com/office/drawing/2014/main" id="{992333FA-1E97-4BF6-9472-0A735F5934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09207" y="1969560"/>
                <a:ext cx="2732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直線コネクタ 95">
                <a:extLst>
                  <a:ext uri="{FF2B5EF4-FFF2-40B4-BE49-F238E27FC236}">
                    <a16:creationId xmlns:a16="http://schemas.microsoft.com/office/drawing/2014/main" id="{67B73985-AB21-4271-8194-511D23F8959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82421" y="1969560"/>
                <a:ext cx="0" cy="116552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直線コネクタ 96">
                <a:extLst>
                  <a:ext uri="{FF2B5EF4-FFF2-40B4-BE49-F238E27FC236}">
                    <a16:creationId xmlns:a16="http://schemas.microsoft.com/office/drawing/2014/main" id="{029E02DA-F83F-4E78-B43B-C114FACE2E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09207" y="1969560"/>
                <a:ext cx="0" cy="12450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正方形/長方形 48">
              <a:extLst>
                <a:ext uri="{FF2B5EF4-FFF2-40B4-BE49-F238E27FC236}">
                  <a16:creationId xmlns:a16="http://schemas.microsoft.com/office/drawing/2014/main" id="{DDE3913B-4AFC-4556-97CF-42A89FE0E8B2}"/>
                </a:ext>
              </a:extLst>
            </p:cNvPr>
            <p:cNvSpPr/>
            <p:nvPr/>
          </p:nvSpPr>
          <p:spPr>
            <a:xfrm>
              <a:off x="3703978" y="1772362"/>
              <a:ext cx="513282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ja-JP" sz="900" i="1" dirty="0">
                  <a:latin typeface="Palatino Linotype" panose="02040502050505030304" pitchFamily="18" charset="0"/>
                </a:rPr>
                <a:t>p</a:t>
              </a:r>
              <a:r>
                <a:rPr kumimoji="1" lang="en-US" altLang="ja-JP" sz="900" dirty="0">
                  <a:latin typeface="Palatino Linotype" panose="02040502050505030304" pitchFamily="18" charset="0"/>
                </a:rPr>
                <a:t>&lt;0.01</a:t>
              </a:r>
              <a:endParaRPr kumimoji="1" lang="ja-JP" altLang="en-US" sz="900" dirty="0">
                <a:latin typeface="Palatino Linotype" panose="02040502050505030304" pitchFamily="18" charset="0"/>
              </a:endParaRPr>
            </a:p>
          </p:txBody>
        </p:sp>
        <p:grpSp>
          <p:nvGrpSpPr>
            <p:cNvPr id="50" name="グループ化 49">
              <a:extLst>
                <a:ext uri="{FF2B5EF4-FFF2-40B4-BE49-F238E27FC236}">
                  <a16:creationId xmlns:a16="http://schemas.microsoft.com/office/drawing/2014/main" id="{8FBAAE51-6051-4446-9DA5-6869523F23A7}"/>
                </a:ext>
              </a:extLst>
            </p:cNvPr>
            <p:cNvGrpSpPr/>
            <p:nvPr/>
          </p:nvGrpSpPr>
          <p:grpSpPr>
            <a:xfrm>
              <a:off x="3456706" y="1687120"/>
              <a:ext cx="566054" cy="125108"/>
              <a:chOff x="2452775" y="3428570"/>
              <a:chExt cx="553838" cy="223072"/>
            </a:xfrm>
          </p:grpSpPr>
          <p:cxnSp>
            <p:nvCxnSpPr>
              <p:cNvPr id="92" name="直線コネクタ 91">
                <a:extLst>
                  <a:ext uri="{FF2B5EF4-FFF2-40B4-BE49-F238E27FC236}">
                    <a16:creationId xmlns:a16="http://schemas.microsoft.com/office/drawing/2014/main" id="{625713BA-70B5-44EA-9465-B08007E51D68}"/>
                  </a:ext>
                </a:extLst>
              </p:cNvPr>
              <p:cNvCxnSpPr/>
              <p:nvPr/>
            </p:nvCxnSpPr>
            <p:spPr>
              <a:xfrm>
                <a:off x="2452775" y="3428570"/>
                <a:ext cx="553838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直線コネクタ 92">
                <a:extLst>
                  <a:ext uri="{FF2B5EF4-FFF2-40B4-BE49-F238E27FC236}">
                    <a16:creationId xmlns:a16="http://schemas.microsoft.com/office/drawing/2014/main" id="{CC429B0C-9A89-4870-8167-06B1A3B719CE}"/>
                  </a:ext>
                </a:extLst>
              </p:cNvPr>
              <p:cNvCxnSpPr/>
              <p:nvPr/>
            </p:nvCxnSpPr>
            <p:spPr>
              <a:xfrm>
                <a:off x="3006613" y="3428570"/>
                <a:ext cx="0" cy="22307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直線コネクタ 93">
                <a:extLst>
                  <a:ext uri="{FF2B5EF4-FFF2-40B4-BE49-F238E27FC236}">
                    <a16:creationId xmlns:a16="http://schemas.microsoft.com/office/drawing/2014/main" id="{8A75A301-2A4D-42DA-850C-66C191B8FF11}"/>
                  </a:ext>
                </a:extLst>
              </p:cNvPr>
              <p:cNvCxnSpPr/>
              <p:nvPr/>
            </p:nvCxnSpPr>
            <p:spPr>
              <a:xfrm>
                <a:off x="2452775" y="3428570"/>
                <a:ext cx="0" cy="17483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1" name="正方形/長方形 50">
              <a:extLst>
                <a:ext uri="{FF2B5EF4-FFF2-40B4-BE49-F238E27FC236}">
                  <a16:creationId xmlns:a16="http://schemas.microsoft.com/office/drawing/2014/main" id="{5D5D7920-8678-48C2-A5CD-9E877743D5D3}"/>
                </a:ext>
              </a:extLst>
            </p:cNvPr>
            <p:cNvSpPr/>
            <p:nvPr/>
          </p:nvSpPr>
          <p:spPr>
            <a:xfrm>
              <a:off x="3502908" y="1514984"/>
              <a:ext cx="513282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ja-JP" sz="900" i="1" dirty="0">
                  <a:latin typeface="Palatino Linotype" panose="02040502050505030304" pitchFamily="18" charset="0"/>
                </a:rPr>
                <a:t>p</a:t>
              </a:r>
              <a:r>
                <a:rPr kumimoji="1" lang="en-US" altLang="ja-JP" sz="900" dirty="0">
                  <a:latin typeface="Palatino Linotype" panose="02040502050505030304" pitchFamily="18" charset="0"/>
                </a:rPr>
                <a:t>&lt;0.05</a:t>
              </a:r>
              <a:endParaRPr kumimoji="1" lang="ja-JP" altLang="en-US" sz="900" dirty="0">
                <a:latin typeface="Palatino Linotype" panose="02040502050505030304" pitchFamily="18" charset="0"/>
              </a:endParaRPr>
            </a:p>
          </p:txBody>
        </p:sp>
        <p:grpSp>
          <p:nvGrpSpPr>
            <p:cNvPr id="52" name="グループ化 51">
              <a:extLst>
                <a:ext uri="{FF2B5EF4-FFF2-40B4-BE49-F238E27FC236}">
                  <a16:creationId xmlns:a16="http://schemas.microsoft.com/office/drawing/2014/main" id="{4FD3139C-05F4-4565-93E6-A0DCEF046AE9}"/>
                </a:ext>
              </a:extLst>
            </p:cNvPr>
            <p:cNvGrpSpPr/>
            <p:nvPr/>
          </p:nvGrpSpPr>
          <p:grpSpPr>
            <a:xfrm>
              <a:off x="4119245" y="3503813"/>
              <a:ext cx="273214" cy="788021"/>
              <a:chOff x="3467798" y="1974229"/>
              <a:chExt cx="273214" cy="788021"/>
            </a:xfrm>
          </p:grpSpPr>
          <p:cxnSp>
            <p:nvCxnSpPr>
              <p:cNvPr id="89" name="直線コネクタ 88">
                <a:extLst>
                  <a:ext uri="{FF2B5EF4-FFF2-40B4-BE49-F238E27FC236}">
                    <a16:creationId xmlns:a16="http://schemas.microsoft.com/office/drawing/2014/main" id="{F4B5E8A9-B199-4E3A-B586-EEDF2F729FCE}"/>
                  </a:ext>
                </a:extLst>
              </p:cNvPr>
              <p:cNvCxnSpPr/>
              <p:nvPr/>
            </p:nvCxnSpPr>
            <p:spPr>
              <a:xfrm>
                <a:off x="3467798" y="1974229"/>
                <a:ext cx="2732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線コネクタ 89">
                <a:extLst>
                  <a:ext uri="{FF2B5EF4-FFF2-40B4-BE49-F238E27FC236}">
                    <a16:creationId xmlns:a16="http://schemas.microsoft.com/office/drawing/2014/main" id="{5DF59A33-89EC-406D-99BE-2441C51FF738}"/>
                  </a:ext>
                </a:extLst>
              </p:cNvPr>
              <p:cNvCxnSpPr/>
              <p:nvPr/>
            </p:nvCxnSpPr>
            <p:spPr>
              <a:xfrm>
                <a:off x="3741012" y="1974229"/>
                <a:ext cx="0" cy="12450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直線コネクタ 90">
                <a:extLst>
                  <a:ext uri="{FF2B5EF4-FFF2-40B4-BE49-F238E27FC236}">
                    <a16:creationId xmlns:a16="http://schemas.microsoft.com/office/drawing/2014/main" id="{AEDB41AA-6322-44CE-863B-471DB63AD4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67798" y="1974229"/>
                <a:ext cx="0" cy="78802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3" name="直線コネクタ 52">
              <a:extLst>
                <a:ext uri="{FF2B5EF4-FFF2-40B4-BE49-F238E27FC236}">
                  <a16:creationId xmlns:a16="http://schemas.microsoft.com/office/drawing/2014/main" id="{FABEF577-01AE-42D7-A49F-0D5B876AFA4B}"/>
                </a:ext>
              </a:extLst>
            </p:cNvPr>
            <p:cNvCxnSpPr/>
            <p:nvPr/>
          </p:nvCxnSpPr>
          <p:spPr>
            <a:xfrm>
              <a:off x="3775700" y="1380794"/>
              <a:ext cx="56605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線コネクタ 53">
              <a:extLst>
                <a:ext uri="{FF2B5EF4-FFF2-40B4-BE49-F238E27FC236}">
                  <a16:creationId xmlns:a16="http://schemas.microsoft.com/office/drawing/2014/main" id="{5F2B5B4A-4BAF-4CDB-83AC-816BAC4E1451}"/>
                </a:ext>
              </a:extLst>
            </p:cNvPr>
            <p:cNvCxnSpPr>
              <a:cxnSpLocks/>
            </p:cNvCxnSpPr>
            <p:nvPr/>
          </p:nvCxnSpPr>
          <p:spPr>
            <a:xfrm>
              <a:off x="4341754" y="1380794"/>
              <a:ext cx="0" cy="18495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線コネクタ 54">
              <a:extLst>
                <a:ext uri="{FF2B5EF4-FFF2-40B4-BE49-F238E27FC236}">
                  <a16:creationId xmlns:a16="http://schemas.microsoft.com/office/drawing/2014/main" id="{2C148F2E-D8DE-4D4E-812A-E94E764902E9}"/>
                </a:ext>
              </a:extLst>
            </p:cNvPr>
            <p:cNvCxnSpPr>
              <a:cxnSpLocks/>
            </p:cNvCxnSpPr>
            <p:nvPr/>
          </p:nvCxnSpPr>
          <p:spPr>
            <a:xfrm>
              <a:off x="3775700" y="1380794"/>
              <a:ext cx="0" cy="15866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正方形/長方形 55">
              <a:extLst>
                <a:ext uri="{FF2B5EF4-FFF2-40B4-BE49-F238E27FC236}">
                  <a16:creationId xmlns:a16="http://schemas.microsoft.com/office/drawing/2014/main" id="{0B1FC80E-1E93-4AB1-9C26-4556F493EC01}"/>
                </a:ext>
              </a:extLst>
            </p:cNvPr>
            <p:cNvSpPr/>
            <p:nvPr/>
          </p:nvSpPr>
          <p:spPr>
            <a:xfrm>
              <a:off x="3807599" y="1208032"/>
              <a:ext cx="513282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ja-JP" sz="900" i="1" dirty="0">
                  <a:latin typeface="Palatino Linotype" panose="02040502050505030304" pitchFamily="18" charset="0"/>
                </a:rPr>
                <a:t>p</a:t>
              </a:r>
              <a:r>
                <a:rPr kumimoji="1" lang="en-US" altLang="ja-JP" sz="900" dirty="0">
                  <a:latin typeface="Palatino Linotype" panose="02040502050505030304" pitchFamily="18" charset="0"/>
                </a:rPr>
                <a:t>&lt;0.01</a:t>
              </a:r>
              <a:endParaRPr kumimoji="1" lang="ja-JP" altLang="en-US" sz="900" dirty="0">
                <a:latin typeface="Palatino Linotype" panose="02040502050505030304" pitchFamily="18" charset="0"/>
              </a:endParaRPr>
            </a:p>
          </p:txBody>
        </p:sp>
        <p:sp>
          <p:nvSpPr>
            <p:cNvPr id="57" name="正方形/長方形 56">
              <a:extLst>
                <a:ext uri="{FF2B5EF4-FFF2-40B4-BE49-F238E27FC236}">
                  <a16:creationId xmlns:a16="http://schemas.microsoft.com/office/drawing/2014/main" id="{E0A60D79-C205-4605-A795-A10E7D854DDF}"/>
                </a:ext>
              </a:extLst>
            </p:cNvPr>
            <p:cNvSpPr/>
            <p:nvPr/>
          </p:nvSpPr>
          <p:spPr>
            <a:xfrm>
              <a:off x="4016844" y="3319997"/>
              <a:ext cx="513282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ja-JP" sz="900" i="1" dirty="0">
                  <a:latin typeface="Palatino Linotype" panose="02040502050505030304" pitchFamily="18" charset="0"/>
                </a:rPr>
                <a:t>p</a:t>
              </a:r>
              <a:r>
                <a:rPr kumimoji="1" lang="en-US" altLang="ja-JP" sz="900" dirty="0">
                  <a:latin typeface="Palatino Linotype" panose="02040502050505030304" pitchFamily="18" charset="0"/>
                </a:rPr>
                <a:t>&lt;0.05</a:t>
              </a:r>
              <a:endParaRPr kumimoji="1" lang="ja-JP" altLang="en-US" sz="900" dirty="0">
                <a:latin typeface="Palatino Linotype" panose="02040502050505030304" pitchFamily="18" charset="0"/>
              </a:endParaRPr>
            </a:p>
          </p:txBody>
        </p:sp>
        <p:grpSp>
          <p:nvGrpSpPr>
            <p:cNvPr id="58" name="グループ化 57">
              <a:extLst>
                <a:ext uri="{FF2B5EF4-FFF2-40B4-BE49-F238E27FC236}">
                  <a16:creationId xmlns:a16="http://schemas.microsoft.com/office/drawing/2014/main" id="{4B3A4DEC-9942-42F3-A6C1-9024677443E4}"/>
                </a:ext>
              </a:extLst>
            </p:cNvPr>
            <p:cNvGrpSpPr/>
            <p:nvPr/>
          </p:nvGrpSpPr>
          <p:grpSpPr>
            <a:xfrm>
              <a:off x="5168103" y="4387221"/>
              <a:ext cx="610508" cy="445808"/>
              <a:chOff x="5168102" y="4387221"/>
              <a:chExt cx="624483" cy="445808"/>
            </a:xfrm>
          </p:grpSpPr>
          <p:cxnSp>
            <p:nvCxnSpPr>
              <p:cNvPr id="87" name="直線コネクタ 86">
                <a:extLst>
                  <a:ext uri="{FF2B5EF4-FFF2-40B4-BE49-F238E27FC236}">
                    <a16:creationId xmlns:a16="http://schemas.microsoft.com/office/drawing/2014/main" id="{CA03CDAE-8574-4F7B-89D0-0995BDFF3C00}"/>
                  </a:ext>
                </a:extLst>
              </p:cNvPr>
              <p:cNvCxnSpPr/>
              <p:nvPr/>
            </p:nvCxnSpPr>
            <p:spPr>
              <a:xfrm>
                <a:off x="5168102" y="4387221"/>
                <a:ext cx="624483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直線コネクタ 87">
                <a:extLst>
                  <a:ext uri="{FF2B5EF4-FFF2-40B4-BE49-F238E27FC236}">
                    <a16:creationId xmlns:a16="http://schemas.microsoft.com/office/drawing/2014/main" id="{1784A312-5ADD-48D7-9E75-B19F3D8D60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92585" y="4387221"/>
                <a:ext cx="0" cy="44580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9" name="直線コネクタ 58">
              <a:extLst>
                <a:ext uri="{FF2B5EF4-FFF2-40B4-BE49-F238E27FC236}">
                  <a16:creationId xmlns:a16="http://schemas.microsoft.com/office/drawing/2014/main" id="{77D2E3FE-C419-4A95-9C40-B1DF9A4322CB}"/>
                </a:ext>
              </a:extLst>
            </p:cNvPr>
            <p:cNvCxnSpPr/>
            <p:nvPr/>
          </p:nvCxnSpPr>
          <p:spPr>
            <a:xfrm>
              <a:off x="5168102" y="4387221"/>
              <a:ext cx="0" cy="15988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正方形/長方形 59">
              <a:extLst>
                <a:ext uri="{FF2B5EF4-FFF2-40B4-BE49-F238E27FC236}">
                  <a16:creationId xmlns:a16="http://schemas.microsoft.com/office/drawing/2014/main" id="{FF941699-BF36-4A71-B08A-AB2D4F78BD87}"/>
                </a:ext>
              </a:extLst>
            </p:cNvPr>
            <p:cNvSpPr/>
            <p:nvPr/>
          </p:nvSpPr>
          <p:spPr>
            <a:xfrm>
              <a:off x="5234750" y="4216282"/>
              <a:ext cx="513282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ja-JP" sz="900" i="1" dirty="0">
                  <a:latin typeface="Palatino Linotype" panose="02040502050505030304" pitchFamily="18" charset="0"/>
                </a:rPr>
                <a:t>p</a:t>
              </a:r>
              <a:r>
                <a:rPr kumimoji="1" lang="en-US" altLang="ja-JP" sz="900" dirty="0">
                  <a:latin typeface="Palatino Linotype" panose="02040502050505030304" pitchFamily="18" charset="0"/>
                </a:rPr>
                <a:t>&lt;0.05</a:t>
              </a:r>
              <a:endParaRPr kumimoji="1" lang="ja-JP" altLang="en-US" sz="900" dirty="0">
                <a:latin typeface="Palatino Linotype" panose="02040502050505030304" pitchFamily="18" charset="0"/>
              </a:endParaRPr>
            </a:p>
          </p:txBody>
        </p:sp>
        <p:cxnSp>
          <p:nvCxnSpPr>
            <p:cNvPr id="61" name="直線コネクタ 60">
              <a:extLst>
                <a:ext uri="{FF2B5EF4-FFF2-40B4-BE49-F238E27FC236}">
                  <a16:creationId xmlns:a16="http://schemas.microsoft.com/office/drawing/2014/main" id="{B3EF0B65-473A-40A6-8B15-AA17AC238FAC}"/>
                </a:ext>
              </a:extLst>
            </p:cNvPr>
            <p:cNvCxnSpPr/>
            <p:nvPr/>
          </p:nvCxnSpPr>
          <p:spPr>
            <a:xfrm>
              <a:off x="5808438" y="4387220"/>
              <a:ext cx="29638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線コネクタ 61">
              <a:extLst>
                <a:ext uri="{FF2B5EF4-FFF2-40B4-BE49-F238E27FC236}">
                  <a16:creationId xmlns:a16="http://schemas.microsoft.com/office/drawing/2014/main" id="{0E55CCB2-400C-496C-9B3F-AC3B1D702D95}"/>
                </a:ext>
              </a:extLst>
            </p:cNvPr>
            <p:cNvCxnSpPr>
              <a:cxnSpLocks/>
            </p:cNvCxnSpPr>
            <p:nvPr/>
          </p:nvCxnSpPr>
          <p:spPr>
            <a:xfrm>
              <a:off x="6104826" y="4387220"/>
              <a:ext cx="0" cy="794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線コネクタ 62">
              <a:extLst>
                <a:ext uri="{FF2B5EF4-FFF2-40B4-BE49-F238E27FC236}">
                  <a16:creationId xmlns:a16="http://schemas.microsoft.com/office/drawing/2014/main" id="{E3115674-6E20-4406-90BF-AD29FFC1D618}"/>
                </a:ext>
              </a:extLst>
            </p:cNvPr>
            <p:cNvCxnSpPr>
              <a:cxnSpLocks/>
            </p:cNvCxnSpPr>
            <p:nvPr/>
          </p:nvCxnSpPr>
          <p:spPr>
            <a:xfrm>
              <a:off x="5808438" y="4387220"/>
              <a:ext cx="0" cy="44580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正方形/長方形 63">
              <a:extLst>
                <a:ext uri="{FF2B5EF4-FFF2-40B4-BE49-F238E27FC236}">
                  <a16:creationId xmlns:a16="http://schemas.microsoft.com/office/drawing/2014/main" id="{CA613C90-B0B1-4DE4-8106-A49A38C8D7EF}"/>
                </a:ext>
              </a:extLst>
            </p:cNvPr>
            <p:cNvSpPr/>
            <p:nvPr/>
          </p:nvSpPr>
          <p:spPr>
            <a:xfrm>
              <a:off x="5717624" y="4211488"/>
              <a:ext cx="513282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ja-JP" sz="900" i="1" dirty="0">
                  <a:latin typeface="Palatino Linotype" panose="02040502050505030304" pitchFamily="18" charset="0"/>
                </a:rPr>
                <a:t>p</a:t>
              </a:r>
              <a:r>
                <a:rPr kumimoji="1" lang="en-US" altLang="ja-JP" sz="900" dirty="0">
                  <a:latin typeface="Palatino Linotype" panose="02040502050505030304" pitchFamily="18" charset="0"/>
                </a:rPr>
                <a:t>&lt;0.05</a:t>
              </a:r>
              <a:endParaRPr kumimoji="1" lang="ja-JP" altLang="en-US" sz="900" dirty="0">
                <a:latin typeface="Palatino Linotype" panose="02040502050505030304" pitchFamily="18" charset="0"/>
              </a:endParaRPr>
            </a:p>
          </p:txBody>
        </p:sp>
        <p:cxnSp>
          <p:nvCxnSpPr>
            <p:cNvPr id="65" name="直線コネクタ 64">
              <a:extLst>
                <a:ext uri="{FF2B5EF4-FFF2-40B4-BE49-F238E27FC236}">
                  <a16:creationId xmlns:a16="http://schemas.microsoft.com/office/drawing/2014/main" id="{69D7A991-71E7-48CD-8BDC-3086D187AB1F}"/>
                </a:ext>
              </a:extLst>
            </p:cNvPr>
            <p:cNvCxnSpPr/>
            <p:nvPr/>
          </p:nvCxnSpPr>
          <p:spPr>
            <a:xfrm>
              <a:off x="6902071" y="2963503"/>
              <a:ext cx="27321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線コネクタ 65">
              <a:extLst>
                <a:ext uri="{FF2B5EF4-FFF2-40B4-BE49-F238E27FC236}">
                  <a16:creationId xmlns:a16="http://schemas.microsoft.com/office/drawing/2014/main" id="{67752F33-58F7-4EA5-BD61-E61E30C95B66}"/>
                </a:ext>
              </a:extLst>
            </p:cNvPr>
            <p:cNvCxnSpPr>
              <a:cxnSpLocks/>
            </p:cNvCxnSpPr>
            <p:nvPr/>
          </p:nvCxnSpPr>
          <p:spPr>
            <a:xfrm>
              <a:off x="7175285" y="2963503"/>
              <a:ext cx="0" cy="137790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線コネクタ 66">
              <a:extLst>
                <a:ext uri="{FF2B5EF4-FFF2-40B4-BE49-F238E27FC236}">
                  <a16:creationId xmlns:a16="http://schemas.microsoft.com/office/drawing/2014/main" id="{E559A135-0B20-425B-9DE1-87E8E1FE393B}"/>
                </a:ext>
              </a:extLst>
            </p:cNvPr>
            <p:cNvCxnSpPr>
              <a:cxnSpLocks/>
            </p:cNvCxnSpPr>
            <p:nvPr/>
          </p:nvCxnSpPr>
          <p:spPr>
            <a:xfrm>
              <a:off x="6902071" y="2965670"/>
              <a:ext cx="0" cy="9757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正方形/長方形 67">
              <a:extLst>
                <a:ext uri="{FF2B5EF4-FFF2-40B4-BE49-F238E27FC236}">
                  <a16:creationId xmlns:a16="http://schemas.microsoft.com/office/drawing/2014/main" id="{8DE79D5C-5099-4746-8BCF-3DE633F7D32B}"/>
                </a:ext>
              </a:extLst>
            </p:cNvPr>
            <p:cNvSpPr/>
            <p:nvPr/>
          </p:nvSpPr>
          <p:spPr>
            <a:xfrm>
              <a:off x="6793462" y="2793263"/>
              <a:ext cx="513282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ja-JP" sz="900" i="1" dirty="0">
                  <a:latin typeface="Palatino Linotype" panose="02040502050505030304" pitchFamily="18" charset="0"/>
                </a:rPr>
                <a:t>p</a:t>
              </a:r>
              <a:r>
                <a:rPr kumimoji="1" lang="en-US" altLang="ja-JP" sz="900" dirty="0">
                  <a:latin typeface="Palatino Linotype" panose="02040502050505030304" pitchFamily="18" charset="0"/>
                </a:rPr>
                <a:t>&lt;0.01</a:t>
              </a:r>
              <a:endParaRPr kumimoji="1" lang="ja-JP" altLang="en-US" sz="900" dirty="0">
                <a:latin typeface="Palatino Linotype" panose="02040502050505030304" pitchFamily="18" charset="0"/>
              </a:endParaRPr>
            </a:p>
          </p:txBody>
        </p:sp>
        <p:cxnSp>
          <p:nvCxnSpPr>
            <p:cNvPr id="69" name="直線コネクタ 68">
              <a:extLst>
                <a:ext uri="{FF2B5EF4-FFF2-40B4-BE49-F238E27FC236}">
                  <a16:creationId xmlns:a16="http://schemas.microsoft.com/office/drawing/2014/main" id="{1A1DD9AC-4491-4D88-AFEB-4388499FD478}"/>
                </a:ext>
              </a:extLst>
            </p:cNvPr>
            <p:cNvCxnSpPr>
              <a:cxnSpLocks/>
            </p:cNvCxnSpPr>
            <p:nvPr/>
          </p:nvCxnSpPr>
          <p:spPr>
            <a:xfrm>
              <a:off x="7243480" y="2195510"/>
              <a:ext cx="27321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線コネクタ 69">
              <a:extLst>
                <a:ext uri="{FF2B5EF4-FFF2-40B4-BE49-F238E27FC236}">
                  <a16:creationId xmlns:a16="http://schemas.microsoft.com/office/drawing/2014/main" id="{CBED9FD6-85E3-44A9-9727-ABE58D2AB1D9}"/>
                </a:ext>
              </a:extLst>
            </p:cNvPr>
            <p:cNvCxnSpPr>
              <a:cxnSpLocks/>
            </p:cNvCxnSpPr>
            <p:nvPr/>
          </p:nvCxnSpPr>
          <p:spPr>
            <a:xfrm>
              <a:off x="7516694" y="2195510"/>
              <a:ext cx="0" cy="8055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線コネクタ 70">
              <a:extLst>
                <a:ext uri="{FF2B5EF4-FFF2-40B4-BE49-F238E27FC236}">
                  <a16:creationId xmlns:a16="http://schemas.microsoft.com/office/drawing/2014/main" id="{18A9052F-B39F-4E53-B60C-C912BB87ACC8}"/>
                </a:ext>
              </a:extLst>
            </p:cNvPr>
            <p:cNvCxnSpPr>
              <a:cxnSpLocks/>
            </p:cNvCxnSpPr>
            <p:nvPr/>
          </p:nvCxnSpPr>
          <p:spPr>
            <a:xfrm>
              <a:off x="7243480" y="2195510"/>
              <a:ext cx="0" cy="214590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2" name="グループ化 71">
              <a:extLst>
                <a:ext uri="{FF2B5EF4-FFF2-40B4-BE49-F238E27FC236}">
                  <a16:creationId xmlns:a16="http://schemas.microsoft.com/office/drawing/2014/main" id="{D0CE36BF-96C8-42C7-A6F3-617CF2368205}"/>
                </a:ext>
              </a:extLst>
            </p:cNvPr>
            <p:cNvGrpSpPr/>
            <p:nvPr/>
          </p:nvGrpSpPr>
          <p:grpSpPr>
            <a:xfrm>
              <a:off x="6890978" y="1969559"/>
              <a:ext cx="625713" cy="803457"/>
              <a:chOff x="6890979" y="1907107"/>
              <a:chExt cx="566054" cy="865910"/>
            </a:xfrm>
          </p:grpSpPr>
          <p:cxnSp>
            <p:nvCxnSpPr>
              <p:cNvPr id="84" name="直線コネクタ 83">
                <a:extLst>
                  <a:ext uri="{FF2B5EF4-FFF2-40B4-BE49-F238E27FC236}">
                    <a16:creationId xmlns:a16="http://schemas.microsoft.com/office/drawing/2014/main" id="{3C09CEC2-C72A-4943-8372-8548C6439412}"/>
                  </a:ext>
                </a:extLst>
              </p:cNvPr>
              <p:cNvCxnSpPr/>
              <p:nvPr/>
            </p:nvCxnSpPr>
            <p:spPr>
              <a:xfrm>
                <a:off x="6890979" y="1907107"/>
                <a:ext cx="5660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直線コネクタ 84">
                <a:extLst>
                  <a:ext uri="{FF2B5EF4-FFF2-40B4-BE49-F238E27FC236}">
                    <a16:creationId xmlns:a16="http://schemas.microsoft.com/office/drawing/2014/main" id="{CE2FBD3A-C4B6-4405-9058-BBF9BC3BB6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457033" y="1907107"/>
                <a:ext cx="0" cy="9805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直線コネクタ 85">
                <a:extLst>
                  <a:ext uri="{FF2B5EF4-FFF2-40B4-BE49-F238E27FC236}">
                    <a16:creationId xmlns:a16="http://schemas.microsoft.com/office/drawing/2014/main" id="{0AAD3F4A-A81E-4DB4-8F10-91855A4E48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90979" y="1907107"/>
                <a:ext cx="0" cy="86591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3" name="正方形/長方形 72">
              <a:extLst>
                <a:ext uri="{FF2B5EF4-FFF2-40B4-BE49-F238E27FC236}">
                  <a16:creationId xmlns:a16="http://schemas.microsoft.com/office/drawing/2014/main" id="{EF8917BD-D657-407D-AB8C-01678CE7C999}"/>
                </a:ext>
              </a:extLst>
            </p:cNvPr>
            <p:cNvSpPr/>
            <p:nvPr/>
          </p:nvSpPr>
          <p:spPr>
            <a:xfrm>
              <a:off x="6979199" y="1794477"/>
              <a:ext cx="513282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ja-JP" sz="900" i="1" dirty="0">
                  <a:latin typeface="Palatino Linotype" panose="02040502050505030304" pitchFamily="18" charset="0"/>
                </a:rPr>
                <a:t>p</a:t>
              </a:r>
              <a:r>
                <a:rPr kumimoji="1" lang="en-US" altLang="ja-JP" sz="900" dirty="0">
                  <a:latin typeface="Palatino Linotype" panose="02040502050505030304" pitchFamily="18" charset="0"/>
                </a:rPr>
                <a:t>&lt;0.05</a:t>
              </a:r>
              <a:endParaRPr kumimoji="1" lang="ja-JP" altLang="en-US" sz="900" dirty="0">
                <a:latin typeface="Palatino Linotype" panose="02040502050505030304" pitchFamily="18" charset="0"/>
              </a:endParaRPr>
            </a:p>
          </p:txBody>
        </p:sp>
        <p:cxnSp>
          <p:nvCxnSpPr>
            <p:cNvPr id="74" name="直線コネクタ 73">
              <a:extLst>
                <a:ext uri="{FF2B5EF4-FFF2-40B4-BE49-F238E27FC236}">
                  <a16:creationId xmlns:a16="http://schemas.microsoft.com/office/drawing/2014/main" id="{B65DA43C-F08C-499F-99BD-B08367080949}"/>
                </a:ext>
              </a:extLst>
            </p:cNvPr>
            <p:cNvCxnSpPr/>
            <p:nvPr/>
          </p:nvCxnSpPr>
          <p:spPr>
            <a:xfrm>
              <a:off x="7545434" y="1447764"/>
              <a:ext cx="28129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線コネクタ 74">
              <a:extLst>
                <a:ext uri="{FF2B5EF4-FFF2-40B4-BE49-F238E27FC236}">
                  <a16:creationId xmlns:a16="http://schemas.microsoft.com/office/drawing/2014/main" id="{D46EDC00-EF7A-45D0-8911-6E99A0A76482}"/>
                </a:ext>
              </a:extLst>
            </p:cNvPr>
            <p:cNvCxnSpPr>
              <a:cxnSpLocks/>
            </p:cNvCxnSpPr>
            <p:nvPr/>
          </p:nvCxnSpPr>
          <p:spPr>
            <a:xfrm>
              <a:off x="7826731" y="1447764"/>
              <a:ext cx="0" cy="157982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線コネクタ 75">
              <a:extLst>
                <a:ext uri="{FF2B5EF4-FFF2-40B4-BE49-F238E27FC236}">
                  <a16:creationId xmlns:a16="http://schemas.microsoft.com/office/drawing/2014/main" id="{68A281B9-3030-4DF8-AFF6-0AB1EBA86B10}"/>
                </a:ext>
              </a:extLst>
            </p:cNvPr>
            <p:cNvCxnSpPr>
              <a:cxnSpLocks/>
            </p:cNvCxnSpPr>
            <p:nvPr/>
          </p:nvCxnSpPr>
          <p:spPr>
            <a:xfrm>
              <a:off x="7545434" y="1447764"/>
              <a:ext cx="0" cy="1011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7" name="グループ化 76">
              <a:extLst>
                <a:ext uri="{FF2B5EF4-FFF2-40B4-BE49-F238E27FC236}">
                  <a16:creationId xmlns:a16="http://schemas.microsoft.com/office/drawing/2014/main" id="{386D3B30-DFFA-4FE6-8289-D781F7A3D3A9}"/>
                </a:ext>
              </a:extLst>
            </p:cNvPr>
            <p:cNvGrpSpPr/>
            <p:nvPr/>
          </p:nvGrpSpPr>
          <p:grpSpPr>
            <a:xfrm>
              <a:off x="7231841" y="1687120"/>
              <a:ext cx="566054" cy="1340466"/>
              <a:chOff x="3775700" y="1108789"/>
              <a:chExt cx="566054" cy="2195765"/>
            </a:xfrm>
          </p:grpSpPr>
          <p:cxnSp>
            <p:nvCxnSpPr>
              <p:cNvPr id="81" name="直線コネクタ 80">
                <a:extLst>
                  <a:ext uri="{FF2B5EF4-FFF2-40B4-BE49-F238E27FC236}">
                    <a16:creationId xmlns:a16="http://schemas.microsoft.com/office/drawing/2014/main" id="{02614127-7B62-4F70-AB39-6943C9FFFE30}"/>
                  </a:ext>
                </a:extLst>
              </p:cNvPr>
              <p:cNvCxnSpPr/>
              <p:nvPr/>
            </p:nvCxnSpPr>
            <p:spPr>
              <a:xfrm>
                <a:off x="3775700" y="1108789"/>
                <a:ext cx="5660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線コネクタ 81">
                <a:extLst>
                  <a:ext uri="{FF2B5EF4-FFF2-40B4-BE49-F238E27FC236}">
                    <a16:creationId xmlns:a16="http://schemas.microsoft.com/office/drawing/2014/main" id="{C3CDC5DE-30B1-4281-815C-E0D6DDD984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1754" y="1108789"/>
                <a:ext cx="0" cy="219576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線コネクタ 82">
                <a:extLst>
                  <a:ext uri="{FF2B5EF4-FFF2-40B4-BE49-F238E27FC236}">
                    <a16:creationId xmlns:a16="http://schemas.microsoft.com/office/drawing/2014/main" id="{B2ED0156-18A8-40E4-95CB-8C9B876DB7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75700" y="1108789"/>
                <a:ext cx="0" cy="15866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8" name="正方形/長方形 77">
              <a:extLst>
                <a:ext uri="{FF2B5EF4-FFF2-40B4-BE49-F238E27FC236}">
                  <a16:creationId xmlns:a16="http://schemas.microsoft.com/office/drawing/2014/main" id="{582A6317-09F1-477F-B0C3-5CDF47A1A752}"/>
                </a:ext>
              </a:extLst>
            </p:cNvPr>
            <p:cNvSpPr/>
            <p:nvPr/>
          </p:nvSpPr>
          <p:spPr>
            <a:xfrm>
              <a:off x="7451117" y="1263947"/>
              <a:ext cx="513282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ja-JP" sz="900" i="1" dirty="0">
                  <a:latin typeface="Palatino Linotype" panose="02040502050505030304" pitchFamily="18" charset="0"/>
                </a:rPr>
                <a:t>p</a:t>
              </a:r>
              <a:r>
                <a:rPr kumimoji="1" lang="en-US" altLang="ja-JP" sz="900" dirty="0">
                  <a:latin typeface="Palatino Linotype" panose="02040502050505030304" pitchFamily="18" charset="0"/>
                </a:rPr>
                <a:t>&lt;0.01</a:t>
              </a:r>
              <a:endParaRPr kumimoji="1" lang="ja-JP" altLang="en-US" sz="900" dirty="0">
                <a:latin typeface="Palatino Linotype" panose="02040502050505030304" pitchFamily="18" charset="0"/>
              </a:endParaRPr>
            </a:p>
          </p:txBody>
        </p:sp>
        <p:sp>
          <p:nvSpPr>
            <p:cNvPr id="79" name="正方形/長方形 78">
              <a:extLst>
                <a:ext uri="{FF2B5EF4-FFF2-40B4-BE49-F238E27FC236}">
                  <a16:creationId xmlns:a16="http://schemas.microsoft.com/office/drawing/2014/main" id="{0FC63494-7D3F-4C12-9C40-58EB53438EF3}"/>
                </a:ext>
              </a:extLst>
            </p:cNvPr>
            <p:cNvSpPr/>
            <p:nvPr/>
          </p:nvSpPr>
          <p:spPr>
            <a:xfrm>
              <a:off x="7138251" y="2027096"/>
              <a:ext cx="513282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ja-JP" sz="900" i="1" dirty="0">
                  <a:latin typeface="Palatino Linotype" panose="02040502050505030304" pitchFamily="18" charset="0"/>
                </a:rPr>
                <a:t>p</a:t>
              </a:r>
              <a:r>
                <a:rPr kumimoji="1" lang="en-US" altLang="ja-JP" sz="900" dirty="0">
                  <a:latin typeface="Palatino Linotype" panose="02040502050505030304" pitchFamily="18" charset="0"/>
                </a:rPr>
                <a:t>&lt;0.01</a:t>
              </a:r>
              <a:endParaRPr kumimoji="1" lang="ja-JP" altLang="en-US" sz="900" dirty="0">
                <a:latin typeface="Palatino Linotype" panose="02040502050505030304" pitchFamily="18" charset="0"/>
              </a:endParaRPr>
            </a:p>
          </p:txBody>
        </p:sp>
        <p:sp>
          <p:nvSpPr>
            <p:cNvPr id="80" name="正方形/長方形 79">
              <a:extLst>
                <a:ext uri="{FF2B5EF4-FFF2-40B4-BE49-F238E27FC236}">
                  <a16:creationId xmlns:a16="http://schemas.microsoft.com/office/drawing/2014/main" id="{4D07D3CB-449D-4D58-ACC4-01B8D71C95F4}"/>
                </a:ext>
              </a:extLst>
            </p:cNvPr>
            <p:cNvSpPr/>
            <p:nvPr/>
          </p:nvSpPr>
          <p:spPr>
            <a:xfrm>
              <a:off x="7274034" y="1518154"/>
              <a:ext cx="513282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ja-JP" sz="900" i="1" dirty="0">
                  <a:latin typeface="Palatino Linotype" panose="02040502050505030304" pitchFamily="18" charset="0"/>
                </a:rPr>
                <a:t>p</a:t>
              </a:r>
              <a:r>
                <a:rPr kumimoji="1" lang="en-US" altLang="ja-JP" sz="900" dirty="0">
                  <a:latin typeface="Palatino Linotype" panose="02040502050505030304" pitchFamily="18" charset="0"/>
                </a:rPr>
                <a:t>&lt;0.01</a:t>
              </a:r>
              <a:endParaRPr kumimoji="1" lang="ja-JP" altLang="en-US" sz="900" dirty="0">
                <a:latin typeface="Palatino Linotype" panose="02040502050505030304" pitchFamily="18" charset="0"/>
              </a:endParaRPr>
            </a:p>
          </p:txBody>
        </p:sp>
      </p:grp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1E333372-336A-4D66-B267-880B487CD07A}"/>
              </a:ext>
            </a:extLst>
          </p:cNvPr>
          <p:cNvSpPr txBox="1"/>
          <p:nvPr/>
        </p:nvSpPr>
        <p:spPr>
          <a:xfrm>
            <a:off x="1297657" y="7550869"/>
            <a:ext cx="68324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Fig. S1</a:t>
            </a:r>
            <a:r>
              <a:rPr lang="en-US" altLang="ja-JP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Comparison of efficiencies in samples showing KI, indels, mosaic mutations, or unedited samples, based on data shown in Table 1. </a:t>
            </a:r>
            <a:r>
              <a:rPr lang="en-US" altLang="ja-JP" sz="1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ja-JP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-GONAD was performed with crRNA1, 2, or 3, or a mixture of three gRNAs. Significant differences in KI efficiency, indel efficiency, and unedited efficiency were observed using a chi-square test, when samples treated in the presence of crRNA2 were compared with those treated in the presence of the other gRNAs. Abbreviations: 1, </a:t>
            </a:r>
            <a:r>
              <a:rPr lang="en-US" altLang="ja-JP" sz="1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ja-JP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-GONAD using crRNA1; 2, </a:t>
            </a:r>
            <a:r>
              <a:rPr lang="en-US" altLang="ja-JP" sz="1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ja-JP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-GONAD using crRNA2; 3, </a:t>
            </a:r>
            <a:r>
              <a:rPr lang="en-US" altLang="ja-JP" sz="1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ja-JP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-GONAD using crRNA3; 1+2+3, </a:t>
            </a:r>
            <a:r>
              <a:rPr lang="en-US" altLang="ja-JP" sz="1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ja-JP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-GONAD using a mixture of three gRNAs.</a:t>
            </a:r>
            <a:endParaRPr lang="ja-JP" altLang="ja-JP" sz="12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748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1295</TotalTime>
  <Words>190</Words>
  <Application>Microsoft Office PowerPoint</Application>
  <PresentationFormat>ユーザー設定</PresentationFormat>
  <Paragraphs>43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Palatino Linotype</vt:lpstr>
      <vt:lpstr>Times New Roman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高林 秀次</dc:creator>
  <cp:lastModifiedBy>髙林 秀次</cp:lastModifiedBy>
  <cp:revision>55</cp:revision>
  <dcterms:created xsi:type="dcterms:W3CDTF">2020-08-30T17:31:20Z</dcterms:created>
  <dcterms:modified xsi:type="dcterms:W3CDTF">2021-08-04T02:43:02Z</dcterms:modified>
</cp:coreProperties>
</file>