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91" r:id="rId3"/>
  </p:sldIdLst>
  <p:sldSz cx="6858000" cy="9906000" type="A4"/>
  <p:notesSz cx="6858000" cy="9144000"/>
  <p:custDataLst>
    <p:tags r:id="rId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ng Ning" initials="WN"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6666"/>
    <a:srgbClr val="80808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44" autoAdjust="0"/>
    <p:restoredTop sz="94660"/>
  </p:normalViewPr>
  <p:slideViewPr>
    <p:cSldViewPr snapToGrid="0">
      <p:cViewPr>
        <p:scale>
          <a:sx n="75" d="100"/>
          <a:sy n="75" d="100"/>
        </p:scale>
        <p:origin x="1836" y="-6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tags" Target="tags/tag1.xml"/><Relationship Id="rId8" Type="http://schemas.openxmlformats.org/officeDocument/2006/relationships/commentAuthors" Target="commentAuthors.xml"/><Relationship Id="rId7" Type="http://schemas.openxmlformats.org/officeDocument/2006/relationships/tableStyles" Target="tableStyles.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1D55FE-CAFA-4662-9A12-6EC3670EEF76}"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FA77BC-B5EF-44DF-9CC4-E5E9A608454F}"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894B0C9A-A4E5-4A55-AB3E-6D16A0B9E0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E797043-E576-4FFD-A3EA-C5F21C37EEA1}"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894B0C9A-A4E5-4A55-AB3E-6D16A0B9E0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E797043-E576-4FFD-A3EA-C5F21C37EEA1}"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894B0C9A-A4E5-4A55-AB3E-6D16A0B9E0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E797043-E576-4FFD-A3EA-C5F21C37EEA1}"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894B0C9A-A4E5-4A55-AB3E-6D16A0B9E0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E797043-E576-4FFD-A3EA-C5F21C37EEA1}"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894B0C9A-A4E5-4A55-AB3E-6D16A0B9E0D2}"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BE797043-E576-4FFD-A3EA-C5F21C37EEA1}"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894B0C9A-A4E5-4A55-AB3E-6D16A0B9E0D2}"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E797043-E576-4FFD-A3EA-C5F21C37EEA1}"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472381" y="3618442"/>
            <a:ext cx="2901255" cy="5322183"/>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3471863" y="3618442"/>
            <a:ext cx="2915543" cy="5322183"/>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894B0C9A-A4E5-4A55-AB3E-6D16A0B9E0D2}"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BE797043-E576-4FFD-A3EA-C5F21C37EEA1}"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894B0C9A-A4E5-4A55-AB3E-6D16A0B9E0D2}"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BE797043-E576-4FFD-A3EA-C5F21C37EEA1}"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4B0C9A-A4E5-4A55-AB3E-6D16A0B9E0D2}"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BE797043-E576-4FFD-A3EA-C5F21C37EEA1}"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894B0C9A-A4E5-4A55-AB3E-6D16A0B9E0D2}"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E797043-E576-4FFD-A3EA-C5F21C37EEA1}"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894B0C9A-A4E5-4A55-AB3E-6D16A0B9E0D2}"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BE797043-E576-4FFD-A3EA-C5F21C37EEA1}"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94B0C9A-A4E5-4A55-AB3E-6D16A0B9E0D2}" type="datetimeFigureOut">
              <a:rPr lang="zh-CN" altLang="en-US" smtClean="0"/>
            </a:fld>
            <a:endParaRPr lang="zh-CN"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E797043-E576-4FFD-A3EA-C5F21C37EEA1}"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oleObject" Target="../embeddings/oleObject5.bin"/><Relationship Id="rId8" Type="http://schemas.openxmlformats.org/officeDocument/2006/relationships/image" Target="../media/image4.emf"/><Relationship Id="rId7" Type="http://schemas.openxmlformats.org/officeDocument/2006/relationships/oleObject" Target="../embeddings/oleObject4.bin"/><Relationship Id="rId6" Type="http://schemas.openxmlformats.org/officeDocument/2006/relationships/image" Target="../media/image3.emf"/><Relationship Id="rId5" Type="http://schemas.openxmlformats.org/officeDocument/2006/relationships/oleObject" Target="../embeddings/oleObject3.bin"/><Relationship Id="rId4" Type="http://schemas.openxmlformats.org/officeDocument/2006/relationships/image" Target="../media/image2.emf"/><Relationship Id="rId3" Type="http://schemas.openxmlformats.org/officeDocument/2006/relationships/oleObject" Target="../embeddings/oleObject2.bin"/><Relationship Id="rId2" Type="http://schemas.openxmlformats.org/officeDocument/2006/relationships/image" Target="../media/image1.emf"/><Relationship Id="rId14" Type="http://schemas.openxmlformats.org/officeDocument/2006/relationships/vmlDrawing" Target="../drawings/vmlDrawing1.vml"/><Relationship Id="rId13" Type="http://schemas.openxmlformats.org/officeDocument/2006/relationships/slideLayout" Target="../slideLayouts/slideLayout7.xml"/><Relationship Id="rId12" Type="http://schemas.openxmlformats.org/officeDocument/2006/relationships/image" Target="../media/image6.emf"/><Relationship Id="rId11" Type="http://schemas.openxmlformats.org/officeDocument/2006/relationships/oleObject" Target="../embeddings/oleObject6.bin"/><Relationship Id="rId10" Type="http://schemas.openxmlformats.org/officeDocument/2006/relationships/image" Target="../media/image5.emf"/><Relationship Id="rId1"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对象 9"/>
          <p:cNvGraphicFramePr>
            <a:graphicFrameLocks noChangeAspect="1"/>
          </p:cNvGraphicFramePr>
          <p:nvPr/>
        </p:nvGraphicFramePr>
        <p:xfrm>
          <a:off x="490091" y="608851"/>
          <a:ext cx="2801937" cy="2568575"/>
        </p:xfrm>
        <a:graphic>
          <a:graphicData uri="http://schemas.openxmlformats.org/presentationml/2006/ole">
            <mc:AlternateContent xmlns:mc="http://schemas.openxmlformats.org/markup-compatibility/2006">
              <mc:Choice xmlns:v="urn:schemas-microsoft-com:vml" Requires="v">
                <p:oleObj spid="_x0000_s9326" name="Prism 8" r:id="rId1" imgW="2809875" imgH="2581275" progId="Prism8.Document">
                  <p:embed/>
                </p:oleObj>
              </mc:Choice>
              <mc:Fallback>
                <p:oleObj name="Prism 8" r:id="rId1" imgW="2809875" imgH="2581275" progId="Prism8.Document">
                  <p:embed/>
                  <p:pic>
                    <p:nvPicPr>
                      <p:cNvPr id="0" name="图片 9325"/>
                      <p:cNvPicPr/>
                      <p:nvPr/>
                    </p:nvPicPr>
                    <p:blipFill>
                      <a:blip r:embed="rId2"/>
                      <a:stretch>
                        <a:fillRect/>
                      </a:stretch>
                    </p:blipFill>
                    <p:spPr>
                      <a:xfrm>
                        <a:off x="490091" y="608851"/>
                        <a:ext cx="2801937" cy="2568575"/>
                      </a:xfrm>
                      <a:prstGeom prst="rect">
                        <a:avLst/>
                      </a:prstGeom>
                    </p:spPr>
                  </p:pic>
                </p:oleObj>
              </mc:Fallback>
            </mc:AlternateContent>
          </a:graphicData>
        </a:graphic>
      </p:graphicFrame>
      <p:graphicFrame>
        <p:nvGraphicFramePr>
          <p:cNvPr id="11" name="对象 10"/>
          <p:cNvGraphicFramePr>
            <a:graphicFrameLocks noChangeAspect="1"/>
          </p:cNvGraphicFramePr>
          <p:nvPr/>
        </p:nvGraphicFramePr>
        <p:xfrm>
          <a:off x="3292028" y="608850"/>
          <a:ext cx="2838450" cy="2568575"/>
        </p:xfrm>
        <a:graphic>
          <a:graphicData uri="http://schemas.openxmlformats.org/presentationml/2006/ole">
            <mc:AlternateContent xmlns:mc="http://schemas.openxmlformats.org/markup-compatibility/2006">
              <mc:Choice xmlns:v="urn:schemas-microsoft-com:vml" Requires="v">
                <p:oleObj spid="_x0000_s9327" name="Prism 8" r:id="rId3" imgW="2847975" imgH="2581275" progId="Prism8.Document">
                  <p:embed/>
                </p:oleObj>
              </mc:Choice>
              <mc:Fallback>
                <p:oleObj name="Prism 8" r:id="rId3" imgW="2847975" imgH="2581275" progId="Prism8.Document">
                  <p:embed/>
                  <p:pic>
                    <p:nvPicPr>
                      <p:cNvPr id="0" name="图片 9326"/>
                      <p:cNvPicPr/>
                      <p:nvPr/>
                    </p:nvPicPr>
                    <p:blipFill>
                      <a:blip r:embed="rId4"/>
                      <a:stretch>
                        <a:fillRect/>
                      </a:stretch>
                    </p:blipFill>
                    <p:spPr>
                      <a:xfrm>
                        <a:off x="3292028" y="608850"/>
                        <a:ext cx="2838450" cy="2568575"/>
                      </a:xfrm>
                      <a:prstGeom prst="rect">
                        <a:avLst/>
                      </a:prstGeom>
                    </p:spPr>
                  </p:pic>
                </p:oleObj>
              </mc:Fallback>
            </mc:AlternateContent>
          </a:graphicData>
        </a:graphic>
      </p:graphicFrame>
      <p:graphicFrame>
        <p:nvGraphicFramePr>
          <p:cNvPr id="12" name="对象 11"/>
          <p:cNvGraphicFramePr>
            <a:graphicFrameLocks noChangeAspect="1"/>
          </p:cNvGraphicFramePr>
          <p:nvPr/>
        </p:nvGraphicFramePr>
        <p:xfrm>
          <a:off x="228153" y="3177425"/>
          <a:ext cx="3063875" cy="2568575"/>
        </p:xfrm>
        <a:graphic>
          <a:graphicData uri="http://schemas.openxmlformats.org/presentationml/2006/ole">
            <mc:AlternateContent xmlns:mc="http://schemas.openxmlformats.org/markup-compatibility/2006">
              <mc:Choice xmlns:v="urn:schemas-microsoft-com:vml" Requires="v">
                <p:oleObj spid="_x0000_s9328" name="Prism 8" r:id="rId5" imgW="3076575" imgH="2581275" progId="Prism8.Document">
                  <p:embed/>
                </p:oleObj>
              </mc:Choice>
              <mc:Fallback>
                <p:oleObj name="Prism 8" r:id="rId5" imgW="3076575" imgH="2581275" progId="Prism8.Document">
                  <p:embed/>
                  <p:pic>
                    <p:nvPicPr>
                      <p:cNvPr id="0" name="图片 9327"/>
                      <p:cNvPicPr/>
                      <p:nvPr/>
                    </p:nvPicPr>
                    <p:blipFill>
                      <a:blip r:embed="rId6"/>
                      <a:stretch>
                        <a:fillRect/>
                      </a:stretch>
                    </p:blipFill>
                    <p:spPr>
                      <a:xfrm>
                        <a:off x="228153" y="3177425"/>
                        <a:ext cx="3063875" cy="2568575"/>
                      </a:xfrm>
                      <a:prstGeom prst="rect">
                        <a:avLst/>
                      </a:prstGeom>
                    </p:spPr>
                  </p:pic>
                </p:oleObj>
              </mc:Fallback>
            </mc:AlternateContent>
          </a:graphicData>
        </a:graphic>
      </p:graphicFrame>
      <p:graphicFrame>
        <p:nvGraphicFramePr>
          <p:cNvPr id="13" name="对象 12"/>
          <p:cNvGraphicFramePr>
            <a:graphicFrameLocks noChangeAspect="1"/>
          </p:cNvGraphicFramePr>
          <p:nvPr/>
        </p:nvGraphicFramePr>
        <p:xfrm>
          <a:off x="3292028" y="3177424"/>
          <a:ext cx="3035300" cy="2568575"/>
        </p:xfrm>
        <a:graphic>
          <a:graphicData uri="http://schemas.openxmlformats.org/presentationml/2006/ole">
            <mc:AlternateContent xmlns:mc="http://schemas.openxmlformats.org/markup-compatibility/2006">
              <mc:Choice xmlns:v="urn:schemas-microsoft-com:vml" Requires="v">
                <p:oleObj spid="_x0000_s9329" name="Prism 8" r:id="rId7" imgW="3048000" imgH="2581275" progId="Prism8.Document">
                  <p:embed/>
                </p:oleObj>
              </mc:Choice>
              <mc:Fallback>
                <p:oleObj name="Prism 8" r:id="rId7" imgW="3048000" imgH="2581275" progId="Prism8.Document">
                  <p:embed/>
                  <p:pic>
                    <p:nvPicPr>
                      <p:cNvPr id="0" name="图片 9328"/>
                      <p:cNvPicPr/>
                      <p:nvPr/>
                    </p:nvPicPr>
                    <p:blipFill>
                      <a:blip r:embed="rId8"/>
                      <a:stretch>
                        <a:fillRect/>
                      </a:stretch>
                    </p:blipFill>
                    <p:spPr>
                      <a:xfrm>
                        <a:off x="3292028" y="3177424"/>
                        <a:ext cx="3035300" cy="2568575"/>
                      </a:xfrm>
                      <a:prstGeom prst="rect">
                        <a:avLst/>
                      </a:prstGeom>
                    </p:spPr>
                  </p:pic>
                </p:oleObj>
              </mc:Fallback>
            </mc:AlternateContent>
          </a:graphicData>
        </a:graphic>
      </p:graphicFrame>
      <p:graphicFrame>
        <p:nvGraphicFramePr>
          <p:cNvPr id="14" name="对象 13"/>
          <p:cNvGraphicFramePr>
            <a:graphicFrameLocks noChangeAspect="1"/>
          </p:cNvGraphicFramePr>
          <p:nvPr/>
        </p:nvGraphicFramePr>
        <p:xfrm>
          <a:off x="227013" y="5605463"/>
          <a:ext cx="3068637" cy="2568575"/>
        </p:xfrm>
        <a:graphic>
          <a:graphicData uri="http://schemas.openxmlformats.org/presentationml/2006/ole">
            <mc:AlternateContent xmlns:mc="http://schemas.openxmlformats.org/markup-compatibility/2006">
              <mc:Choice xmlns:v="urn:schemas-microsoft-com:vml" Requires="v">
                <p:oleObj spid="_x0000_s9330" name="Prism 8" r:id="rId9" imgW="3076575" imgH="2581275" progId="Prism8.Document">
                  <p:embed/>
                </p:oleObj>
              </mc:Choice>
              <mc:Fallback>
                <p:oleObj name="Prism 8" r:id="rId9" imgW="3076575" imgH="2581275" progId="Prism8.Document">
                  <p:embed/>
                  <p:pic>
                    <p:nvPicPr>
                      <p:cNvPr id="0" name="图片 9329"/>
                      <p:cNvPicPr/>
                      <p:nvPr/>
                    </p:nvPicPr>
                    <p:blipFill>
                      <a:blip r:embed="rId10"/>
                      <a:stretch>
                        <a:fillRect/>
                      </a:stretch>
                    </p:blipFill>
                    <p:spPr>
                      <a:xfrm>
                        <a:off x="227013" y="5605463"/>
                        <a:ext cx="3068637" cy="2568575"/>
                      </a:xfrm>
                      <a:prstGeom prst="rect">
                        <a:avLst/>
                      </a:prstGeom>
                    </p:spPr>
                  </p:pic>
                </p:oleObj>
              </mc:Fallback>
            </mc:AlternateContent>
          </a:graphicData>
        </a:graphic>
      </p:graphicFrame>
      <p:graphicFrame>
        <p:nvGraphicFramePr>
          <p:cNvPr id="15" name="对象 14"/>
          <p:cNvGraphicFramePr>
            <a:graphicFrameLocks noChangeAspect="1"/>
          </p:cNvGraphicFramePr>
          <p:nvPr/>
        </p:nvGraphicFramePr>
        <p:xfrm>
          <a:off x="3294063" y="5605463"/>
          <a:ext cx="3030537" cy="2568575"/>
        </p:xfrm>
        <a:graphic>
          <a:graphicData uri="http://schemas.openxmlformats.org/presentationml/2006/ole">
            <mc:AlternateContent xmlns:mc="http://schemas.openxmlformats.org/markup-compatibility/2006">
              <mc:Choice xmlns:v="urn:schemas-microsoft-com:vml" Requires="v">
                <p:oleObj spid="_x0000_s9331" name="Prism 8" r:id="rId11" imgW="3038475" imgH="2581275" progId="Prism8.Document">
                  <p:embed/>
                </p:oleObj>
              </mc:Choice>
              <mc:Fallback>
                <p:oleObj name="Prism 8" r:id="rId11" imgW="3038475" imgH="2581275" progId="Prism8.Document">
                  <p:embed/>
                  <p:pic>
                    <p:nvPicPr>
                      <p:cNvPr id="0" name="图片 9330"/>
                      <p:cNvPicPr/>
                      <p:nvPr/>
                    </p:nvPicPr>
                    <p:blipFill>
                      <a:blip r:embed="rId12"/>
                      <a:stretch>
                        <a:fillRect/>
                      </a:stretch>
                    </p:blipFill>
                    <p:spPr>
                      <a:xfrm>
                        <a:off x="3294063" y="5605463"/>
                        <a:ext cx="3030537" cy="2568575"/>
                      </a:xfrm>
                      <a:prstGeom prst="rect">
                        <a:avLst/>
                      </a:prstGeom>
                    </p:spPr>
                  </p:pic>
                </p:oleObj>
              </mc:Fallback>
            </mc:AlternateContent>
          </a:graphicData>
        </a:graphic>
      </p:graphicFrame>
      <p:sp>
        <p:nvSpPr>
          <p:cNvPr id="8" name="矩形 7"/>
          <p:cNvSpPr/>
          <p:nvPr/>
        </p:nvSpPr>
        <p:spPr>
          <a:xfrm>
            <a:off x="-1" y="173354"/>
            <a:ext cx="6105526" cy="275590"/>
          </a:xfrm>
          <a:prstGeom prst="rect">
            <a:avLst/>
          </a:prstGeom>
        </p:spPr>
        <p:txBody>
          <a:bodyPr wrap="square">
            <a:spAutoFit/>
          </a:bodyPr>
          <a:lstStyle/>
          <a:p>
            <a:r>
              <a:rPr lang="en-US" altLang="zh-CN" sz="1200" b="1" dirty="0">
                <a:latin typeface="微软雅黑" panose="020B0503020204020204" pitchFamily="34" charset="-122"/>
                <a:ea typeface="微软雅黑" panose="020B0503020204020204" pitchFamily="34" charset="-122"/>
              </a:rPr>
              <a:t>Supplementary Fig. S2</a:t>
            </a:r>
            <a:endParaRPr lang="zh-CN" altLang="en-US" sz="1200" b="1" dirty="0">
              <a:latin typeface="微软雅黑" panose="020B0503020204020204" pitchFamily="34" charset="-122"/>
              <a:ea typeface="微软雅黑" panose="020B0503020204020204" pitchFamily="34" charset="-122"/>
            </a:endParaRPr>
          </a:p>
        </p:txBody>
      </p:sp>
      <p:sp>
        <p:nvSpPr>
          <p:cNvPr id="9" name="文本框 8"/>
          <p:cNvSpPr txBox="1"/>
          <p:nvPr/>
        </p:nvSpPr>
        <p:spPr>
          <a:xfrm>
            <a:off x="323372" y="2871300"/>
            <a:ext cx="314510" cy="307777"/>
          </a:xfrm>
          <a:prstGeom prst="rect">
            <a:avLst/>
          </a:prstGeom>
          <a:noFill/>
        </p:spPr>
        <p:txBody>
          <a:bodyPr wrap="none" rtlCol="0">
            <a:spAutoFit/>
          </a:bodyPr>
          <a:lstStyle/>
          <a:p>
            <a:r>
              <a:rPr lang="en-US" altLang="zh-CN" sz="1400" b="1" dirty="0">
                <a:latin typeface="Arial" panose="020B0604020202020204" pitchFamily="34" charset="0"/>
                <a:cs typeface="Arial" panose="020B0604020202020204" pitchFamily="34" charset="0"/>
              </a:rPr>
              <a:t>C</a:t>
            </a:r>
            <a:endParaRPr lang="zh-CN" altLang="en-US" sz="1400" b="1" dirty="0">
              <a:latin typeface="Arial" panose="020B0604020202020204" pitchFamily="34" charset="0"/>
              <a:cs typeface="Arial" panose="020B0604020202020204" pitchFamily="34" charset="0"/>
            </a:endParaRPr>
          </a:p>
        </p:txBody>
      </p:sp>
      <p:sp>
        <p:nvSpPr>
          <p:cNvPr id="16" name="文本框 15"/>
          <p:cNvSpPr txBox="1"/>
          <p:nvPr/>
        </p:nvSpPr>
        <p:spPr>
          <a:xfrm>
            <a:off x="2952656" y="2871300"/>
            <a:ext cx="314510" cy="307777"/>
          </a:xfrm>
          <a:prstGeom prst="rect">
            <a:avLst/>
          </a:prstGeom>
          <a:noFill/>
        </p:spPr>
        <p:txBody>
          <a:bodyPr wrap="none" rtlCol="0">
            <a:spAutoFit/>
          </a:bodyPr>
          <a:lstStyle/>
          <a:p>
            <a:r>
              <a:rPr lang="en-US" altLang="zh-CN" sz="1400" b="1" dirty="0">
                <a:latin typeface="Arial" panose="020B0604020202020204" pitchFamily="34" charset="0"/>
                <a:cs typeface="Arial" panose="020B0604020202020204" pitchFamily="34" charset="0"/>
              </a:rPr>
              <a:t>D</a:t>
            </a:r>
            <a:endParaRPr lang="zh-CN" altLang="en-US" sz="1400" b="1" dirty="0">
              <a:latin typeface="Arial" panose="020B0604020202020204" pitchFamily="34" charset="0"/>
              <a:cs typeface="Arial" panose="020B0604020202020204" pitchFamily="34" charset="0"/>
            </a:endParaRPr>
          </a:p>
        </p:txBody>
      </p:sp>
      <p:sp>
        <p:nvSpPr>
          <p:cNvPr id="17" name="文本框 16"/>
          <p:cNvSpPr txBox="1"/>
          <p:nvPr/>
        </p:nvSpPr>
        <p:spPr>
          <a:xfrm>
            <a:off x="323372" y="530442"/>
            <a:ext cx="314510" cy="307777"/>
          </a:xfrm>
          <a:prstGeom prst="rect">
            <a:avLst/>
          </a:prstGeom>
          <a:noFill/>
        </p:spPr>
        <p:txBody>
          <a:bodyPr wrap="none" rtlCol="0">
            <a:spAutoFit/>
          </a:bodyPr>
          <a:lstStyle/>
          <a:p>
            <a:r>
              <a:rPr lang="en-US" altLang="zh-CN" sz="1400" b="1" dirty="0">
                <a:latin typeface="Arial" panose="020B0604020202020204" pitchFamily="34" charset="0"/>
                <a:cs typeface="Arial" panose="020B0604020202020204" pitchFamily="34" charset="0"/>
              </a:rPr>
              <a:t>A</a:t>
            </a:r>
            <a:endParaRPr lang="zh-CN" altLang="en-US" sz="1400" b="1" dirty="0">
              <a:latin typeface="Arial" panose="020B0604020202020204" pitchFamily="34" charset="0"/>
              <a:cs typeface="Arial" panose="020B0604020202020204" pitchFamily="34" charset="0"/>
            </a:endParaRPr>
          </a:p>
        </p:txBody>
      </p:sp>
      <p:sp>
        <p:nvSpPr>
          <p:cNvPr id="18" name="文本框 17"/>
          <p:cNvSpPr txBox="1"/>
          <p:nvPr/>
        </p:nvSpPr>
        <p:spPr>
          <a:xfrm>
            <a:off x="2952656" y="530442"/>
            <a:ext cx="314510" cy="307777"/>
          </a:xfrm>
          <a:prstGeom prst="rect">
            <a:avLst/>
          </a:prstGeom>
          <a:noFill/>
        </p:spPr>
        <p:txBody>
          <a:bodyPr wrap="none" rtlCol="0">
            <a:spAutoFit/>
          </a:bodyPr>
          <a:lstStyle/>
          <a:p>
            <a:r>
              <a:rPr lang="en-US" altLang="zh-CN" sz="1400" b="1" dirty="0">
                <a:latin typeface="Arial" panose="020B0604020202020204" pitchFamily="34" charset="0"/>
                <a:cs typeface="Arial" panose="020B0604020202020204" pitchFamily="34" charset="0"/>
              </a:rPr>
              <a:t>B</a:t>
            </a:r>
            <a:endParaRPr lang="zh-CN" altLang="en-US" sz="1400" b="1" dirty="0">
              <a:latin typeface="Arial" panose="020B0604020202020204" pitchFamily="34" charset="0"/>
              <a:cs typeface="Arial" panose="020B0604020202020204" pitchFamily="34" charset="0"/>
            </a:endParaRPr>
          </a:p>
        </p:txBody>
      </p:sp>
      <p:sp>
        <p:nvSpPr>
          <p:cNvPr id="19" name="文本框 18"/>
          <p:cNvSpPr txBox="1"/>
          <p:nvPr/>
        </p:nvSpPr>
        <p:spPr>
          <a:xfrm>
            <a:off x="323372" y="5435699"/>
            <a:ext cx="314510" cy="307777"/>
          </a:xfrm>
          <a:prstGeom prst="rect">
            <a:avLst/>
          </a:prstGeom>
          <a:noFill/>
        </p:spPr>
        <p:txBody>
          <a:bodyPr wrap="none" rtlCol="0">
            <a:spAutoFit/>
          </a:bodyPr>
          <a:lstStyle/>
          <a:p>
            <a:r>
              <a:rPr lang="en-US" altLang="zh-CN" sz="1400" b="1" dirty="0">
                <a:latin typeface="Arial" panose="020B0604020202020204" pitchFamily="34" charset="0"/>
                <a:cs typeface="Arial" panose="020B0604020202020204" pitchFamily="34" charset="0"/>
              </a:rPr>
              <a:t>E</a:t>
            </a:r>
            <a:endParaRPr lang="zh-CN" altLang="en-US" sz="1400" b="1" dirty="0">
              <a:latin typeface="Arial" panose="020B0604020202020204" pitchFamily="34" charset="0"/>
              <a:cs typeface="Arial" panose="020B0604020202020204" pitchFamily="34" charset="0"/>
            </a:endParaRPr>
          </a:p>
        </p:txBody>
      </p:sp>
      <p:sp>
        <p:nvSpPr>
          <p:cNvPr id="20" name="文本框 19"/>
          <p:cNvSpPr txBox="1"/>
          <p:nvPr/>
        </p:nvSpPr>
        <p:spPr>
          <a:xfrm>
            <a:off x="2973496" y="5435699"/>
            <a:ext cx="293670" cy="307777"/>
          </a:xfrm>
          <a:prstGeom prst="rect">
            <a:avLst/>
          </a:prstGeom>
          <a:noFill/>
        </p:spPr>
        <p:txBody>
          <a:bodyPr wrap="none" rtlCol="0">
            <a:spAutoFit/>
          </a:bodyPr>
          <a:lstStyle/>
          <a:p>
            <a:r>
              <a:rPr lang="en-US" altLang="zh-CN" sz="1400" b="1" dirty="0">
                <a:latin typeface="Arial" panose="020B0604020202020204" pitchFamily="34" charset="0"/>
                <a:cs typeface="Arial" panose="020B0604020202020204" pitchFamily="34" charset="0"/>
              </a:rPr>
              <a:t>F</a:t>
            </a:r>
            <a:endParaRPr lang="zh-CN" altLang="en-US" sz="1400" b="1" dirty="0">
              <a:latin typeface="Arial" panose="020B0604020202020204" pitchFamily="34" charset="0"/>
              <a:cs typeface="Arial" panose="020B0604020202020204" pitchFamily="34" charset="0"/>
            </a:endParaRPr>
          </a:p>
        </p:txBody>
      </p:sp>
      <p:sp>
        <p:nvSpPr>
          <p:cNvPr id="2" name="文本框 1"/>
          <p:cNvSpPr txBox="1"/>
          <p:nvPr/>
        </p:nvSpPr>
        <p:spPr>
          <a:xfrm>
            <a:off x="638810" y="8174355"/>
            <a:ext cx="5356860" cy="1044575"/>
          </a:xfrm>
          <a:prstGeom prst="rect">
            <a:avLst/>
          </a:prstGeom>
          <a:noFill/>
        </p:spPr>
        <p:txBody>
          <a:bodyPr wrap="square" rtlCol="0" anchor="t">
            <a:noAutofit/>
          </a:bodyPr>
          <a:p>
            <a:pPr marL="0" indent="0" algn="just" defTabSz="266700">
              <a:spcBef>
                <a:spcPct val="0"/>
              </a:spcBef>
              <a:spcAft>
                <a:spcPct val="0"/>
              </a:spcAft>
            </a:pPr>
            <a:r>
              <a:rPr lang="en-US" altLang="zh-CN" sz="950">
                <a:solidFill>
                  <a:srgbClr val="1F1F1F"/>
                </a:solidFill>
                <a:latin typeface="Times New Roman" panose="02020603050405020304"/>
                <a:ea typeface="Georgia" panose="02040502050405020303"/>
                <a:sym typeface="+mn-ea"/>
              </a:rPr>
              <a:t>A) Statistics on the skin glossiness(SGU) after using DuCol. B) Statistics on the skin elasticity after using DuCol. C) Statistics on the area of crow's feet wrinkle after using DuCol. D) Statistics on the length of crow's feet wrinkle after using DuCol. E) Statistics on the area of undereye wrinkles after using DuCol. F) Statistics on the length of undereye wrinkles after using DuCol.</a:t>
            </a:r>
            <a:endParaRPr lang="en-US" altLang="zh-CN" sz="950">
              <a:solidFill>
                <a:srgbClr val="1F1F1F"/>
              </a:solidFill>
              <a:latin typeface="Times New Roman" panose="02020603050405020304"/>
              <a:ea typeface="Georgia" panose="02040502050405020303"/>
              <a:sym typeface="+mn-ea"/>
            </a:endParaRPr>
          </a:p>
        </p:txBody>
      </p:sp>
    </p:spTree>
  </p:cSld>
  <p:clrMapOvr>
    <a:masterClrMapping/>
  </p:clrMapOvr>
</p:sld>
</file>

<file path=ppt/tags/tag1.xml><?xml version="1.0" encoding="utf-8"?>
<p:tagLst xmlns:p="http://schemas.openxmlformats.org/presentationml/2006/main">
  <p:tag name="commondata" val="eyJoZGlkIjoiMDJiNWQ4YmMwYmZlMjgwMWVhODJhOTE1NGVkYThjYmEifQ=="/>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415</Words>
  <Application>WPS 演示</Application>
  <PresentationFormat>A4 纸张(210x297 毫米)</PresentationFormat>
  <Paragraphs>16</Paragraphs>
  <Slides>1</Slides>
  <Notes>0</Notes>
  <HiddenSlides>0</HiddenSlides>
  <MMClips>0</MMClips>
  <ScaleCrop>false</ScaleCrop>
  <HeadingPairs>
    <vt:vector size="8" baseType="variant">
      <vt:variant>
        <vt:lpstr>已用的字体</vt:lpstr>
      </vt:variant>
      <vt:variant>
        <vt:i4>11</vt:i4>
      </vt:variant>
      <vt:variant>
        <vt:lpstr>主题</vt:lpstr>
      </vt:variant>
      <vt:variant>
        <vt:i4>1</vt:i4>
      </vt:variant>
      <vt:variant>
        <vt:lpstr>嵌入 OLE 服务器</vt:lpstr>
      </vt:variant>
      <vt:variant>
        <vt:i4>6</vt:i4>
      </vt:variant>
      <vt:variant>
        <vt:lpstr>幻灯片标题</vt:lpstr>
      </vt:variant>
      <vt:variant>
        <vt:i4>1</vt:i4>
      </vt:variant>
    </vt:vector>
  </HeadingPairs>
  <TitlesOfParts>
    <vt:vector size="19" baseType="lpstr">
      <vt:lpstr>Arial</vt:lpstr>
      <vt:lpstr>宋体</vt:lpstr>
      <vt:lpstr>Wingdings</vt:lpstr>
      <vt:lpstr>微软雅黑</vt:lpstr>
      <vt:lpstr>Arial Unicode MS</vt:lpstr>
      <vt:lpstr>Calibri Light</vt:lpstr>
      <vt:lpstr>等线 Light</vt:lpstr>
      <vt:lpstr>Calibri</vt:lpstr>
      <vt:lpstr>等线</vt:lpstr>
      <vt:lpstr>Times New Roman</vt:lpstr>
      <vt:lpstr>Georgia</vt:lpstr>
      <vt:lpstr>Office 主题​​</vt:lpstr>
      <vt:lpstr>Prism8.Document</vt:lpstr>
      <vt:lpstr>Prism8.Document</vt:lpstr>
      <vt:lpstr>Prism8.Document</vt:lpstr>
      <vt:lpstr>Prism8.Document</vt:lpstr>
      <vt:lpstr>Prism8.Document</vt:lpstr>
      <vt:lpstr>Prism8.Document</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Wang Ning</dc:creator>
  <cp:lastModifiedBy>谢心善</cp:lastModifiedBy>
  <cp:revision>109</cp:revision>
  <dcterms:created xsi:type="dcterms:W3CDTF">2021-06-07T05:35:00Z</dcterms:created>
  <dcterms:modified xsi:type="dcterms:W3CDTF">2025-03-17T04:21:40Z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A11ED8828CDD4778B0D0F9DDB0D33F44_13</vt:lpwstr>
  </property>
  <property fmtid="{D5CDD505-2E9C-101B-9397-08002B2CF9AE}" pid="3" name="KSOProductBuildVer">
    <vt:lpwstr>2052-12.1.0.20305</vt:lpwstr>
  </property>
</Properties>
</file>