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/>
        </p:nvGraphicFramePr>
        <p:xfrm>
          <a:off x="3368040" y="2738755"/>
          <a:ext cx="5455920" cy="1380490"/>
        </p:xfrm>
        <a:graphic>
          <a:graphicData uri="http://schemas.openxmlformats.org/drawingml/2006/table">
            <a:tbl>
              <a:tblPr/>
              <a:tblGrid>
                <a:gridCol w="609600"/>
                <a:gridCol w="891540"/>
                <a:gridCol w="967740"/>
                <a:gridCol w="967740"/>
                <a:gridCol w="2019300"/>
              </a:tblGrid>
              <a:tr h="192405">
                <a:tc gridSpan="5">
                  <a:txBody>
                    <a:bodyPr/>
                    <a:p>
                      <a:pPr algn="ct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Sample pretreatment: Dilute the sample solution 4 times as the test solution.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75285"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Number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Test items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Test results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Testing Unit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Detection method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</a:tr>
              <a:tr h="812800">
                <a:tc>
                  <a:txBody>
                    <a:bodyPr/>
                    <a:p>
                      <a:pPr algn="r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1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Bacterial Endotoxins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&lt;0.5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EU/mL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l" fontAlgn="ctr"/>
                      <a:r>
                        <a:rPr lang="en-US" altLang="zh-CN" sz="1100" b="0" i="0">
                          <a:solidFill>
                            <a:srgbClr val="000000"/>
                          </a:solidFill>
                          <a:latin typeface="Times New Roman" panose="02020603050405020304"/>
                          <a:ea typeface="Times New Roman" panose="02020603050405020304"/>
                        </a:rPr>
                        <a:t>Pharmacopoeia of the People's Republic of China, 2020 Edition, Part IV, General Chapter 1143, Method 1, Gel Limit Test</a:t>
                      </a:r>
                      <a:endParaRPr lang="en-US" altLang="zh-CN" sz="1100" b="0" i="0">
                        <a:solidFill>
                          <a:srgbClr val="000000"/>
                        </a:solidFill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7937" marR="7937" marT="7937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3531235" y="2410460"/>
            <a:ext cx="50018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Table S1 Bacterial endotoxin test </a:t>
            </a:r>
            <a:r>
              <a:rPr lang="en-US" altLang="zh-CN" sz="1200" b="1">
                <a:latin typeface="Times New Roman" panose="02020603050405020304" charset="0"/>
                <a:cs typeface="Times New Roman" panose="02020603050405020304" charset="0"/>
              </a:rPr>
              <a:t>results</a:t>
            </a:r>
            <a:endParaRPr lang="en-US" altLang="zh-CN" sz="1200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630</Words>
  <Application>WPS 演示</Application>
  <PresentationFormat>宽屏</PresentationFormat>
  <Paragraphs>32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Times New Roman</vt:lpstr>
      <vt:lpstr>Times New Roman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谢心善</cp:lastModifiedBy>
  <cp:revision>158</cp:revision>
  <dcterms:created xsi:type="dcterms:W3CDTF">2019-06-19T02:08:00Z</dcterms:created>
  <dcterms:modified xsi:type="dcterms:W3CDTF">2025-08-22T10:41:39Z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6612D98ADB9B4860B586D5203AA12856_13</vt:lpwstr>
  </property>
</Properties>
</file>