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theme/themeOverride1.xml" ContentType="application/vnd.openxmlformats-officedocument.themeOverride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theme/themeOverride2.xml" ContentType="application/vnd.openxmlformats-officedocument.themeOverride+xml"/>
  <Override PartName="/ppt/charts/chart8.xml" ContentType="application/vnd.openxmlformats-officedocument.drawingml.chart+xml"/>
  <Override PartName="/ppt/theme/themeOverride3.xml" ContentType="application/vnd.openxmlformats-officedocument.themeOverride+xml"/>
  <Override PartName="/ppt/charts/chart9.xml" ContentType="application/vnd.openxmlformats-officedocument.drawingml.chart+xml"/>
  <Override PartName="/ppt/theme/themeOverride4.xml" ContentType="application/vnd.openxmlformats-officedocument.themeOverride+xml"/>
  <Override PartName="/ppt/charts/chart10.xml" ContentType="application/vnd.openxmlformats-officedocument.drawingml.chart+xml"/>
  <Override PartName="/ppt/charts/chart11.xml" ContentType="application/vnd.openxmlformats-officedocument.drawingml.chart+xml"/>
  <Override PartName="/ppt/charts/chart12.xml" ContentType="application/vnd.openxmlformats-officedocument.drawingml.chart+xml"/>
  <Override PartName="/ppt/charts/chart13.xml" ContentType="application/vnd.openxmlformats-officedocument.drawingml.chart+xml"/>
  <Override PartName="/ppt/charts/chart14.xml" ContentType="application/vnd.openxmlformats-officedocument.drawingml.chart+xml"/>
  <Override PartName="/ppt/theme/themeOverride5.xml" ContentType="application/vnd.openxmlformats-officedocument.themeOverride+xml"/>
  <Override PartName="/ppt/charts/chart15.xml" ContentType="application/vnd.openxmlformats-officedocument.drawingml.chart+xml"/>
  <Override PartName="/ppt/theme/themeOverride6.xml" ContentType="application/vnd.openxmlformats-officedocument.themeOverride+xml"/>
  <Override PartName="/ppt/charts/chart16.xml" ContentType="application/vnd.openxmlformats-officedocument.drawingml.chart+xml"/>
  <Override PartName="/ppt/charts/chart17.xml" ContentType="application/vnd.openxmlformats-officedocument.drawingml.chart+xml"/>
  <Override PartName="/ppt/charts/chart18.xml" ContentType="application/vnd.openxmlformats-officedocument.drawingml.chart+xml"/>
  <Override PartName="/ppt/charts/chart19.xml" ContentType="application/vnd.openxmlformats-officedocument.drawingml.chart+xml"/>
  <Override PartName="/ppt/charts/chart20.xml" ContentType="application/vnd.openxmlformats-officedocument.drawingml.chart+xml"/>
  <Override PartName="/ppt/charts/chart21.xml" ContentType="application/vnd.openxmlformats-officedocument.drawingml.chart+xml"/>
  <Override PartName="/ppt/charts/chart22.xml" ContentType="application/vnd.openxmlformats-officedocument.drawingml.chart+xml"/>
  <Override PartName="/ppt/charts/chart23.xml" ContentType="application/vnd.openxmlformats-officedocument.drawingml.chart+xml"/>
  <Override PartName="/ppt/charts/chart24.xml" ContentType="application/vnd.openxmlformats-officedocument.drawingml.chart+xml"/>
  <Override PartName="/ppt/charts/chart25.xml" ContentType="application/vnd.openxmlformats-officedocument.drawingml.chart+xml"/>
  <Override PartName="/ppt/charts/chart26.xml" ContentType="application/vnd.openxmlformats-officedocument.drawingml.chart+xml"/>
  <Override PartName="/ppt/charts/chart27.xml" ContentType="application/vnd.openxmlformats-officedocument.drawingml.chart+xml"/>
  <Override PartName="/ppt/charts/chart28.xml" ContentType="application/vnd.openxmlformats-officedocument.drawingml.chart+xml"/>
  <Override PartName="/ppt/charts/chart29.xml" ContentType="application/vnd.openxmlformats-officedocument.drawingml.chart+xml"/>
  <Override PartName="/ppt/charts/chart30.xml" ContentType="application/vnd.openxmlformats-officedocument.drawingml.chart+xml"/>
  <Override PartName="/ppt/charts/chart31.xml" ContentType="application/vnd.openxmlformats-officedocument.drawingml.chart+xml"/>
  <Override PartName="/ppt/charts/chart32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7772400" cy="100584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68">
          <p15:clr>
            <a:srgbClr val="A4A3A4"/>
          </p15:clr>
        </p15:guide>
        <p15:guide id="2" pos="244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C1C1C"/>
    <a:srgbClr val="686868"/>
    <a:srgbClr val="58585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 horzBarState="maximized">
    <p:restoredLeft sz="4409" autoAdjust="0"/>
    <p:restoredTop sz="95501" autoAdjust="0"/>
  </p:normalViewPr>
  <p:slideViewPr>
    <p:cSldViewPr snapToGrid="0" snapToObjects="1">
      <p:cViewPr>
        <p:scale>
          <a:sx n="140" d="100"/>
          <a:sy n="140" d="100"/>
        </p:scale>
        <p:origin x="120" y="-5076"/>
      </p:cViewPr>
      <p:guideLst>
        <p:guide orient="horz" pos="3168"/>
        <p:guide pos="244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5895" cy="75895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mwagner\Dropbox\Shedd%20Experiments%20Working%20Group\FULL%20BLEACHING%20EXPERIMENT%209-2012\Paper%20Development\Data\Master%20Excel%20Spreadsheet%20(with%20data%20and%20graphs)%206-4%20Split%20Setup.xlsm" TargetMode="External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Michelle\Dropbox\Shedd%20Experiments%20Working%20Group\FULL%20BLEACHING%20EXPERIMENT%209-2012\Paper%20Development\meanR.xlsx" TargetMode="External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Michelle\Dropbox\Shedd%20Experiments%20Working%20Group\FULL%20BLEACHING%20EXPERIMENT%209-2012\Paper%20Development\meanR.xlsx" TargetMode="External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Michelle\AppData\Roaming\Microsoft\Excel\meanR%20(version%201).xlsb" TargetMode="External"/></Relationships>
</file>

<file path=ppt/charts/_rels/chart1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Michelle\AppData\Roaming\Microsoft\Excel\meanR%20(version%201).xlsb" TargetMode="External"/></Relationships>
</file>

<file path=ppt/charts/_rels/chart14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Tim\Dropbox\Shedd%20Experiments%20Working%20Group\FULL%20BLEACHING%20EXPERIMENT%209-2012\Paper%20Development\Data\Master%20Excel%20Spreadsheet%20(with%20data%20and%20graphs).xlsm" TargetMode="External"/><Relationship Id="rId1" Type="http://schemas.openxmlformats.org/officeDocument/2006/relationships/themeOverride" Target="../theme/themeOverride5.xml"/></Relationships>
</file>

<file path=ppt/charts/_rels/chart15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Tim\Dropbox\Shedd%20Experiments%20Working%20Group\FULL%20BLEACHING%20EXPERIMENT%209-2012\Paper%20Development\Data\Master%20Excel%20Spreadsheet%20(with%20data%20and%20graphs).xlsm" TargetMode="External"/><Relationship Id="rId1" Type="http://schemas.openxmlformats.org/officeDocument/2006/relationships/themeOverride" Target="../theme/themeOverride6.xml"/></Relationships>
</file>

<file path=ppt/charts/_rels/chart16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mwagner\Dropbox\Shedd%20Experiments%20Working%20Group\FULL%20BLEACHING%20EXPERIMENT%209-2012\Paper%20Development\Data\Master%20Excel%20Spreadsheet%20(with%20data%20and%20graphs)%206-4%20Split%20Setup.xlsm" TargetMode="External"/></Relationships>
</file>

<file path=ppt/charts/_rels/chart17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mwagner\Dropbox\Shedd%20Experiments%20Working%20Group\FULL%20BLEACHING%20EXPERIMENT%209-2012\Paper%20Development\Data\Master%20Excel%20Spreadsheet%20(with%20data%20and%20graphs)%206-4%20Split%20Setup.xlsm" TargetMode="External"/></Relationships>
</file>

<file path=ppt/charts/_rels/chart18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mwagner\Dropbox\Shedd%20Experiments%20Working%20Group\FULL%20BLEACHING%20EXPERIMENT%209-2012\Paper%20Development\Data\Master%20Excel%20Spreadsheet%20(with%20data%20and%20graphs)%206-4%20Split%20Setup.xlsm" TargetMode="External"/></Relationships>
</file>

<file path=ppt/charts/_rels/chart19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mwagner\Dropbox\Shedd%20Experiments%20Working%20Group\FULL%20BLEACHING%20EXPERIMENT%209-2012\Paper%20Development\Data\Master%20Excel%20Spreadsheet%20(with%20data%20and%20graphs)%206-4%20Split%20Setup.xlsm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mwagner\Dropbox\Shedd%20Experiments%20Working%20Group\FULL%20BLEACHING%20EXPERIMENT%209-2012\Paper%20Development\Data\Master%20Excel%20Spreadsheet%20(with%20data%20and%20graphs)%206-4%20Split%20Setup.xlsm" TargetMode="External"/></Relationships>
</file>

<file path=ppt/charts/_rels/chart20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mwagner\Dropbox\Shedd%20Experiments%20Working%20Group\FULL%20BLEACHING%20EXPERIMENT%209-2012\Paper%20Development\Data\Master%20Excel%20Spreadsheet%20(with%20data%20and%20graphs)%206-4%20Split%20Setup.xlsm" TargetMode="External"/></Relationships>
</file>

<file path=ppt/charts/_rels/chart2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mwagner\Dropbox\Shedd%20Experiments%20Working%20Group\FULL%20BLEACHING%20EXPERIMENT%209-2012\Paper%20Development\Data\Master%20Excel%20Spreadsheet%20(with%20data%20and%20graphs)%206-4%20Split%20Setup.xlsm" TargetMode="External"/></Relationships>
</file>

<file path=ppt/charts/_rels/chart2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mwagner\Dropbox\Shedd%20Experiments%20Working%20Group\FULL%20BLEACHING%20EXPERIMENT%209-2012\Paper%20Development\Data\Master%20Excel%20Spreadsheet%20(with%20data%20and%20graphs)%206-4%20Split%20Setup.xlsm" TargetMode="External"/></Relationships>
</file>

<file path=ppt/charts/_rels/chart2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mwagner\Dropbox\Shedd%20Experiments%20Working%20Group\FULL%20BLEACHING%20EXPERIMENT%209-2012\Paper%20Development\Data\Master%20Excel%20Spreadsheet%20(with%20data%20and%20graphs)%206-4%20Split%20Setup.xlsm" TargetMode="External"/></Relationships>
</file>

<file path=ppt/charts/_rels/chart24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mwagner\Dropbox\Shedd%20Experiments%20Working%20Group\FULL%20BLEACHING%20EXPERIMENT%209-2012\Paper%20Development\Data\Master%20Excel%20Spreadsheet%20(with%20data%20and%20graphs)%206-4%20Split%20Setup.xlsm" TargetMode="External"/></Relationships>
</file>

<file path=ppt/charts/_rels/chart25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mwagner\Dropbox\Shedd%20Experiments%20Working%20Group\FULL%20BLEACHING%20EXPERIMENT%209-2012\Paper%20Development\Data\Master%20Excel%20Spreadsheet%20(with%20data%20and%20graphs)%206-4%20Split%20Setup.xlsm" TargetMode="External"/></Relationships>
</file>

<file path=ppt/charts/_rels/chart26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mwagner\Dropbox\Shedd%20Experiments%20Working%20Group\FULL%20BLEACHING%20EXPERIMENT%209-2012\Paper%20Development\Data\Master%20Excel%20Spreadsheet%20(with%20data%20and%20graphs)%206-4%20Split%20Setup.xlsm" TargetMode="External"/></Relationships>
</file>

<file path=ppt/charts/_rels/chart27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mwagner\Dropbox\Shedd%20Experiments%20Working%20Group\FULL%20BLEACHING%20EXPERIMENT%209-2012\Paper%20Development\Data\Master%20Excel%20Spreadsheet%20(with%20data%20and%20graphs)%206-4%20Split%20Setup.xlsm" TargetMode="External"/></Relationships>
</file>

<file path=ppt/charts/_rels/chart28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mwagner\Dropbox\Shedd%20Experiments%20Working%20Group\FULL%20BLEACHING%20EXPERIMENT%209-2012\Paper%20Development\Data\Master%20Excel%20Spreadsheet%20(with%20data%20and%20graphs)%206-4%20Split%20Setup.xlsm" TargetMode="External"/></Relationships>
</file>

<file path=ppt/charts/_rels/chart29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mwagner\Dropbox\Shedd%20Experiments%20Working%20Group\FULL%20BLEACHING%20EXPERIMENT%209-2012\Paper%20Development\Data\Master%20Excel%20Spreadsheet%20(with%20data%20and%20graphs)%206-4%20Split%20Setup.xlsm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mwagner\Dropbox\Shedd%20Experiments%20Working%20Group\FULL%20BLEACHING%20EXPERIMENT%209-2012\Paper%20Development\Data\Master%20Excel%20Spreadsheet%20(with%20data%20and%20graphs)%206-4%20Split%20Setup.xlsm" TargetMode="External"/></Relationships>
</file>

<file path=ppt/charts/_rels/chart30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mwagner\Dropbox\Shedd%20Experiments%20Working%20Group\FULL%20BLEACHING%20EXPERIMENT%209-2012\Paper%20Development\Data\Master%20Excel%20Spreadsheet%20(with%20data%20and%20graphs)%206-4%20Split%20Setup.xlsm" TargetMode="External"/></Relationships>
</file>

<file path=ppt/charts/_rels/chart3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mwagner\Dropbox\Shedd%20Experiments%20Working%20Group\FULL%20BLEACHING%20EXPERIMENT%209-2012\Paper%20Development\Data\Master%20Excel%20Spreadsheet%20(with%20data%20and%20graphs)%206-4%20Split%20Setup.xlsm" TargetMode="External"/></Relationships>
</file>

<file path=ppt/charts/_rels/chart3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Michelle\Dropbox\Shedd%20Experiments%20Working%20Group\FULL%20BLEACHING%20EXPERIMENT%209-2012\Paper%20Development\Data\Master%20Excel%20Spreadsheet%20(with%20data%20and%20graphs).xlsm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mwagner\Dropbox\Shedd%20Experiments%20Working%20Group\FULL%20BLEACHING%20EXPERIMENT%209-2012\Paper%20Development\Data\Master%20Excel%20Spreadsheet%20(with%20data%20and%20graphs)%206-4%20Split%20Setup.xlsm" TargetMode="External"/></Relationships>
</file>

<file path=ppt/charts/_rels/chart5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Michelle\Dropbox\Shedd%20Experiments%20Working%20Group\FULL%20BLEACHING%20EXPERIMENT%209-2012\Paper%20Development\Data\Master%20Excel%20Spreadsheet%20(with%20data%20and%20graphs).xlsm" TargetMode="External"/><Relationship Id="rId1" Type="http://schemas.openxmlformats.org/officeDocument/2006/relationships/themeOverride" Target="../theme/themeOverride1.xm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Michelle\Dropbox\Shedd%20Experiments%20Working%20Group\FULL%20BLEACHING%20EXPERIMENT%209-2012\Paper%20Development\Data\Master%20Excel%20Spreadsheet%20(with%20data%20and%20graphs).xlsm" TargetMode="External"/></Relationships>
</file>

<file path=ppt/charts/_rels/chart7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Michelle\Dropbox\Shedd%20Experiments%20Working%20Group\FULL%20BLEACHING%20EXPERIMENT%209-2012\Paper%20Development\Data\Master%20Excel%20Spreadsheet%20(with%20data%20and%20graphs).xlsm" TargetMode="External"/><Relationship Id="rId1" Type="http://schemas.openxmlformats.org/officeDocument/2006/relationships/themeOverride" Target="../theme/themeOverride2.xml"/></Relationships>
</file>

<file path=ppt/charts/_rels/chart8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Michelle\Dropbox\Shedd%20Experiments%20Working%20Group\FULL%20BLEACHING%20EXPERIMENT%209-2012\Paper%20Development\Data\Master%20Excel%20Spreadsheet%20(with%20data%20and%20graphs).xlsm" TargetMode="External"/><Relationship Id="rId1" Type="http://schemas.openxmlformats.org/officeDocument/2006/relationships/themeOverride" Target="../theme/themeOverride3.xml"/></Relationships>
</file>

<file path=ppt/charts/_rels/chart9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Michelle\Dropbox\Shedd%20Experiments%20Working%20Group\FULL%20BLEACHING%20EXPERIMENT%209-2012\Paper%20Development\Data\Master%20Excel%20Spreadsheet%20(with%20data%20and%20graphs).xlsm" TargetMode="External"/><Relationship Id="rId1" Type="http://schemas.openxmlformats.org/officeDocument/2006/relationships/themeOverride" Target="../theme/themeOverride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973091721128801"/>
          <c:y val="4.7189046939167929E-2"/>
          <c:w val="0.67760475846390367"/>
          <c:h val="0.76405476530416039"/>
        </c:manualLayout>
      </c:layout>
      <c:scatterChart>
        <c:scatterStyle val="lineMarker"/>
        <c:varyColors val="0"/>
        <c:ser>
          <c:idx val="0"/>
          <c:order val="0"/>
          <c:tx>
            <c:strRef>
              <c:f>'Fig S1'!$AN$349</c:f>
              <c:strCache>
                <c:ptCount val="1"/>
                <c:pt idx="0">
                  <c:v>high mus'</c:v>
                </c:pt>
              </c:strCache>
            </c:strRef>
          </c:tx>
          <c:spPr>
            <a:ln w="15875">
              <a:solidFill>
                <a:sysClr val="window" lastClr="FFFFFF">
                  <a:lumMod val="65000"/>
                </a:sysClr>
              </a:solidFill>
            </a:ln>
          </c:spPr>
          <c:marker>
            <c:symbol val="x"/>
            <c:size val="5"/>
            <c:spPr>
              <a:noFill/>
              <a:ln>
                <a:solidFill>
                  <a:sysClr val="window" lastClr="FFFFFF">
                    <a:lumMod val="65000"/>
                  </a:sysClr>
                </a:solidFill>
              </a:ln>
            </c:spPr>
          </c:marker>
          <c:errBars>
            <c:errDir val="y"/>
            <c:errBarType val="both"/>
            <c:errValType val="cust"/>
            <c:noEndCap val="0"/>
            <c:plus>
              <c:numRef>
                <c:f>'Fig S1'!$AX$349:$BE$349</c:f>
                <c:numCache>
                  <c:formatCode>General</c:formatCode>
                  <c:ptCount val="8"/>
                  <c:pt idx="0">
                    <c:v>946005.9031618865</c:v>
                  </c:pt>
                  <c:pt idx="1">
                    <c:v>667192.47932991455</c:v>
                  </c:pt>
                  <c:pt idx="2">
                    <c:v>1956709.279928942</c:v>
                  </c:pt>
                  <c:pt idx="3">
                    <c:v>1093408.7134793135</c:v>
                  </c:pt>
                  <c:pt idx="4">
                    <c:v>973116.87795510574</c:v>
                  </c:pt>
                  <c:pt idx="5">
                    <c:v>792383.25892213557</c:v>
                  </c:pt>
                  <c:pt idx="6">
                    <c:v>2075590.6171888222</c:v>
                  </c:pt>
                  <c:pt idx="7">
                    <c:v>1034310.3895846942</c:v>
                  </c:pt>
                </c:numCache>
              </c:numRef>
            </c:plus>
            <c:minus>
              <c:numRef>
                <c:f>'Fig S1'!$AX$349:$BE$349</c:f>
                <c:numCache>
                  <c:formatCode>General</c:formatCode>
                  <c:ptCount val="8"/>
                  <c:pt idx="0">
                    <c:v>946005.9031618865</c:v>
                  </c:pt>
                  <c:pt idx="1">
                    <c:v>667192.47932991455</c:v>
                  </c:pt>
                  <c:pt idx="2">
                    <c:v>1956709.279928942</c:v>
                  </c:pt>
                  <c:pt idx="3">
                    <c:v>1093408.7134793135</c:v>
                  </c:pt>
                  <c:pt idx="4">
                    <c:v>973116.87795510574</c:v>
                  </c:pt>
                  <c:pt idx="5">
                    <c:v>792383.25892213557</c:v>
                  </c:pt>
                  <c:pt idx="6">
                    <c:v>2075590.6171888222</c:v>
                  </c:pt>
                  <c:pt idx="7">
                    <c:v>1034310.3895846942</c:v>
                  </c:pt>
                </c:numCache>
              </c:numRef>
            </c:minus>
            <c:spPr>
              <a:ln>
                <a:solidFill>
                  <a:schemeClr val="bg1">
                    <a:lumMod val="65000"/>
                  </a:schemeClr>
                </a:solidFill>
              </a:ln>
            </c:spPr>
          </c:errBars>
          <c:xVal>
            <c:numRef>
              <c:f>'Fig S1'!$AP$348:$AW$348</c:f>
              <c:numCache>
                <c:formatCode>General</c:formatCode>
                <c:ptCount val="8"/>
                <c:pt idx="0">
                  <c:v>-5</c:v>
                </c:pt>
                <c:pt idx="1">
                  <c:v>-3</c:v>
                </c:pt>
                <c:pt idx="2">
                  <c:v>0</c:v>
                </c:pt>
                <c:pt idx="3">
                  <c:v>2</c:v>
                </c:pt>
                <c:pt idx="4">
                  <c:v>4</c:v>
                </c:pt>
                <c:pt idx="5">
                  <c:v>6</c:v>
                </c:pt>
                <c:pt idx="6">
                  <c:v>8</c:v>
                </c:pt>
                <c:pt idx="7">
                  <c:v>11</c:v>
                </c:pt>
              </c:numCache>
            </c:numRef>
          </c:xVal>
          <c:yVal>
            <c:numRef>
              <c:f>'Fig S1'!$AP$349:$AW$349</c:f>
              <c:numCache>
                <c:formatCode>0.00E+00</c:formatCode>
                <c:ptCount val="8"/>
                <c:pt idx="0">
                  <c:v>2784279.0421827598</c:v>
                </c:pt>
                <c:pt idx="1">
                  <c:v>2313967.982164965</c:v>
                </c:pt>
                <c:pt idx="2">
                  <c:v>3450979.0519543588</c:v>
                </c:pt>
                <c:pt idx="3">
                  <c:v>2512717.2367478409</c:v>
                </c:pt>
                <c:pt idx="4">
                  <c:v>2526331.9169034213</c:v>
                </c:pt>
                <c:pt idx="5">
                  <c:v>2218243.4373259726</c:v>
                </c:pt>
                <c:pt idx="6">
                  <c:v>4435060.0475937473</c:v>
                </c:pt>
                <c:pt idx="7">
                  <c:v>2358239.9760906957</c:v>
                </c:pt>
              </c:numCache>
            </c:numRef>
          </c:yVal>
          <c:smooth val="0"/>
        </c:ser>
        <c:ser>
          <c:idx val="1"/>
          <c:order val="1"/>
          <c:tx>
            <c:strRef>
              <c:f>'Fig S1'!$AN$350</c:f>
              <c:strCache>
                <c:ptCount val="1"/>
                <c:pt idx="0">
                  <c:v>low mus'</c:v>
                </c:pt>
              </c:strCache>
            </c:strRef>
          </c:tx>
          <c:spPr>
            <a:ln w="3175">
              <a:solidFill>
                <a:sysClr val="windowText" lastClr="000000"/>
              </a:solidFill>
            </a:ln>
          </c:spPr>
          <c:marker>
            <c:symbol val="square"/>
            <c:size val="5"/>
            <c:spPr>
              <a:solidFill>
                <a:sysClr val="windowText" lastClr="000000"/>
              </a:solidFill>
              <a:ln w="15875">
                <a:noFill/>
              </a:ln>
            </c:spPr>
          </c:marker>
          <c:errBars>
            <c:errDir val="y"/>
            <c:errBarType val="both"/>
            <c:errValType val="cust"/>
            <c:noEndCap val="0"/>
            <c:plus>
              <c:numRef>
                <c:f>'Fig S1'!$AX$350:$BE$350</c:f>
                <c:numCache>
                  <c:formatCode>General</c:formatCode>
                  <c:ptCount val="8"/>
                  <c:pt idx="0">
                    <c:v>190090.71285792263</c:v>
                  </c:pt>
                  <c:pt idx="1">
                    <c:v>204665.2522628126</c:v>
                  </c:pt>
                  <c:pt idx="2">
                    <c:v>382094.46254141483</c:v>
                  </c:pt>
                  <c:pt idx="3">
                    <c:v>354625.74698110583</c:v>
                  </c:pt>
                  <c:pt idx="4">
                    <c:v>442645.8819837264</c:v>
                  </c:pt>
                  <c:pt idx="5">
                    <c:v>511438.36154018622</c:v>
                  </c:pt>
                  <c:pt idx="6">
                    <c:v>54059.562202153429</c:v>
                  </c:pt>
                  <c:pt idx="7">
                    <c:v>361251.74210511066</c:v>
                  </c:pt>
                </c:numCache>
              </c:numRef>
            </c:plus>
            <c:minus>
              <c:numRef>
                <c:f>'Fig S1'!$AX$350:$BE$350</c:f>
                <c:numCache>
                  <c:formatCode>General</c:formatCode>
                  <c:ptCount val="8"/>
                  <c:pt idx="0">
                    <c:v>190090.71285792263</c:v>
                  </c:pt>
                  <c:pt idx="1">
                    <c:v>204665.2522628126</c:v>
                  </c:pt>
                  <c:pt idx="2">
                    <c:v>382094.46254141483</c:v>
                  </c:pt>
                  <c:pt idx="3">
                    <c:v>354625.74698110583</c:v>
                  </c:pt>
                  <c:pt idx="4">
                    <c:v>442645.8819837264</c:v>
                  </c:pt>
                  <c:pt idx="5">
                    <c:v>511438.36154018622</c:v>
                  </c:pt>
                  <c:pt idx="6">
                    <c:v>54059.562202153429</c:v>
                  </c:pt>
                  <c:pt idx="7">
                    <c:v>361251.74210511066</c:v>
                  </c:pt>
                </c:numCache>
              </c:numRef>
            </c:minus>
          </c:errBars>
          <c:xVal>
            <c:numRef>
              <c:f>'Fig S1'!$AP$348:$AW$348</c:f>
              <c:numCache>
                <c:formatCode>General</c:formatCode>
                <c:ptCount val="8"/>
                <c:pt idx="0">
                  <c:v>-5</c:v>
                </c:pt>
                <c:pt idx="1">
                  <c:v>-3</c:v>
                </c:pt>
                <c:pt idx="2">
                  <c:v>0</c:v>
                </c:pt>
                <c:pt idx="3">
                  <c:v>2</c:v>
                </c:pt>
                <c:pt idx="4">
                  <c:v>4</c:v>
                </c:pt>
                <c:pt idx="5">
                  <c:v>6</c:v>
                </c:pt>
                <c:pt idx="6">
                  <c:v>8</c:v>
                </c:pt>
                <c:pt idx="7">
                  <c:v>11</c:v>
                </c:pt>
              </c:numCache>
            </c:numRef>
          </c:xVal>
          <c:yVal>
            <c:numRef>
              <c:f>'Fig S1'!$AP$350:$AW$350</c:f>
              <c:numCache>
                <c:formatCode>0.00E+00</c:formatCode>
                <c:ptCount val="8"/>
                <c:pt idx="0">
                  <c:v>591626.57302880904</c:v>
                </c:pt>
                <c:pt idx="1">
                  <c:v>674410.69930035784</c:v>
                </c:pt>
                <c:pt idx="2">
                  <c:v>714523.34305723768</c:v>
                </c:pt>
                <c:pt idx="3">
                  <c:v>699224.54745060822</c:v>
                </c:pt>
                <c:pt idx="4">
                  <c:v>895843.41104153718</c:v>
                </c:pt>
                <c:pt idx="5">
                  <c:v>884124.11617127794</c:v>
                </c:pt>
                <c:pt idx="6">
                  <c:v>334334.59961741319</c:v>
                </c:pt>
                <c:pt idx="7">
                  <c:v>635374.49619287776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76913168"/>
        <c:axId val="276915408"/>
      </c:scatterChart>
      <c:valAx>
        <c:axId val="276913168"/>
        <c:scaling>
          <c:orientation val="minMax"/>
          <c:max val="12"/>
          <c:min val="-11"/>
        </c:scaling>
        <c:delete val="0"/>
        <c:axPos val="b"/>
        <c:numFmt formatCode="General" sourceLinked="1"/>
        <c:majorTickMark val="out"/>
        <c:minorTickMark val="out"/>
        <c:tickLblPos val="none"/>
        <c:crossAx val="276915408"/>
        <c:crosses val="autoZero"/>
        <c:crossBetween val="midCat"/>
        <c:majorUnit val="2"/>
        <c:minorUnit val="1"/>
      </c:valAx>
      <c:valAx>
        <c:axId val="276915408"/>
        <c:scaling>
          <c:logBase val="10"/>
          <c:orientation val="minMax"/>
          <c:min val="10000"/>
        </c:scaling>
        <c:delete val="0"/>
        <c:axPos val="l"/>
        <c:numFmt formatCode="0.0E+00" sourceLinked="0"/>
        <c:majorTickMark val="out"/>
        <c:minorTickMark val="none"/>
        <c:tickLblPos val="nextTo"/>
        <c:txPr>
          <a:bodyPr/>
          <a:lstStyle/>
          <a:p>
            <a:pPr>
              <a:defRPr sz="600"/>
            </a:pPr>
            <a:endParaRPr lang="en-US"/>
          </a:p>
        </c:txPr>
        <c:crossAx val="276913168"/>
        <c:crossesAt val="-11"/>
        <c:crossBetween val="midCat"/>
      </c:valAx>
      <c:spPr>
        <a:noFill/>
      </c:spPr>
    </c:plotArea>
    <c:plotVisOnly val="1"/>
    <c:dispBlanksAs val="gap"/>
    <c:showDLblsOverMax val="0"/>
  </c:chart>
  <c:spPr>
    <a:noFill/>
    <a:ln>
      <a:noFill/>
    </a:ln>
  </c:spPr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603385701189265E-2"/>
          <c:y val="2.9333256886578504E-2"/>
          <c:w val="0.79417360509362156"/>
          <c:h val="0.85761579559836576"/>
        </c:manualLayout>
      </c:layout>
      <c:scatterChart>
        <c:scatterStyle val="lineMarker"/>
        <c:varyColors val="0"/>
        <c:ser>
          <c:idx val="0"/>
          <c:order val="0"/>
          <c:tx>
            <c:strRef>
              <c:f>Sheet1!$B$26</c:f>
              <c:strCache>
                <c:ptCount val="1"/>
                <c:pt idx="0">
                  <c:v>low</c:v>
                </c:pt>
              </c:strCache>
            </c:strRef>
          </c:tx>
          <c:spPr>
            <a:ln w="15875">
              <a:solidFill>
                <a:schemeClr val="tx1"/>
              </a:solidFill>
            </a:ln>
          </c:spPr>
          <c:marker>
            <c:symbol val="square"/>
            <c:size val="5"/>
            <c:spPr>
              <a:solidFill>
                <a:sysClr val="windowText" lastClr="000000"/>
              </a:solidFill>
              <a:ln>
                <a:noFill/>
              </a:ln>
            </c:spPr>
          </c:marker>
          <c:errBars>
            <c:errDir val="y"/>
            <c:errBarType val="both"/>
            <c:errValType val="cust"/>
            <c:noEndCap val="0"/>
            <c:plus>
              <c:numRef>
                <c:f>Sheet1!$AE$26:$AN$26</c:f>
                <c:numCache>
                  <c:formatCode>General</c:formatCode>
                  <c:ptCount val="10"/>
                  <c:pt idx="0">
                    <c:v>2.8366991570309315E-2</c:v>
                  </c:pt>
                  <c:pt idx="1">
                    <c:v>2.7725403422072494E-2</c:v>
                  </c:pt>
                  <c:pt idx="2">
                    <c:v>3.3879509098421155E-2</c:v>
                  </c:pt>
                  <c:pt idx="3">
                    <c:v>2.7386625249608589E-2</c:v>
                  </c:pt>
                  <c:pt idx="4">
                    <c:v>2.5329142190589689E-2</c:v>
                  </c:pt>
                  <c:pt idx="5">
                    <c:v>3.6472948965351963E-2</c:v>
                  </c:pt>
                  <c:pt idx="6">
                    <c:v>3.6116340745337601E-2</c:v>
                  </c:pt>
                  <c:pt idx="7">
                    <c:v>4.6275810607657945E-2</c:v>
                  </c:pt>
                  <c:pt idx="8">
                    <c:v>6.0719123480580624E-2</c:v>
                  </c:pt>
                  <c:pt idx="9">
                    <c:v>6.9488873730949474E-2</c:v>
                  </c:pt>
                </c:numCache>
              </c:numRef>
            </c:plus>
            <c:minus>
              <c:numRef>
                <c:f>Sheet1!$AE$26:$AN$26</c:f>
                <c:numCache>
                  <c:formatCode>General</c:formatCode>
                  <c:ptCount val="10"/>
                  <c:pt idx="0">
                    <c:v>2.8366991570309315E-2</c:v>
                  </c:pt>
                  <c:pt idx="1">
                    <c:v>2.7725403422072494E-2</c:v>
                  </c:pt>
                  <c:pt idx="2">
                    <c:v>3.3879509098421155E-2</c:v>
                  </c:pt>
                  <c:pt idx="3">
                    <c:v>2.7386625249608589E-2</c:v>
                  </c:pt>
                  <c:pt idx="4">
                    <c:v>2.5329142190589689E-2</c:v>
                  </c:pt>
                  <c:pt idx="5">
                    <c:v>3.6472948965351963E-2</c:v>
                  </c:pt>
                  <c:pt idx="6">
                    <c:v>3.6116340745337601E-2</c:v>
                  </c:pt>
                  <c:pt idx="7">
                    <c:v>4.6275810607657945E-2</c:v>
                  </c:pt>
                  <c:pt idx="8">
                    <c:v>6.0719123480580624E-2</c:v>
                  </c:pt>
                  <c:pt idx="9">
                    <c:v>6.9488873730949474E-2</c:v>
                  </c:pt>
                </c:numCache>
              </c:numRef>
            </c:minus>
            <c:spPr>
              <a:ln>
                <a:solidFill>
                  <a:sysClr val="windowText" lastClr="000000"/>
                </a:solidFill>
              </a:ln>
            </c:spPr>
          </c:errBars>
          <c:xVal>
            <c:numRef>
              <c:f>Sheet1!$S$3:$AB$3</c:f>
              <c:numCache>
                <c:formatCode>General</c:formatCode>
                <c:ptCount val="10"/>
                <c:pt idx="0">
                  <c:v>-9</c:v>
                </c:pt>
                <c:pt idx="1">
                  <c:v>-4</c:v>
                </c:pt>
                <c:pt idx="2">
                  <c:v>-2</c:v>
                </c:pt>
                <c:pt idx="3">
                  <c:v>-1</c:v>
                </c:pt>
                <c:pt idx="4">
                  <c:v>0</c:v>
                </c:pt>
                <c:pt idx="5">
                  <c:v>2</c:v>
                </c:pt>
                <c:pt idx="6">
                  <c:v>4</c:v>
                </c:pt>
                <c:pt idx="7">
                  <c:v>6</c:v>
                </c:pt>
                <c:pt idx="8">
                  <c:v>8</c:v>
                </c:pt>
                <c:pt idx="9">
                  <c:v>11</c:v>
                </c:pt>
              </c:numCache>
            </c:numRef>
          </c:xVal>
          <c:yVal>
            <c:numRef>
              <c:f>Sheet1!$S$26:$AB$26</c:f>
              <c:numCache>
                <c:formatCode>General</c:formatCode>
                <c:ptCount val="10"/>
                <c:pt idx="0">
                  <c:v>0.11497350000000002</c:v>
                </c:pt>
                <c:pt idx="1">
                  <c:v>0.1114494999999999</c:v>
                </c:pt>
                <c:pt idx="2">
                  <c:v>0.12197150000000002</c:v>
                </c:pt>
                <c:pt idx="3">
                  <c:v>9.7437250000000017E-2</c:v>
                </c:pt>
                <c:pt idx="4">
                  <c:v>8.8141333333333419E-2</c:v>
                </c:pt>
                <c:pt idx="5">
                  <c:v>0.12234725</c:v>
                </c:pt>
                <c:pt idx="6">
                  <c:v>0.12169099999999999</c:v>
                </c:pt>
                <c:pt idx="7">
                  <c:v>0.16648374999999999</c:v>
                </c:pt>
                <c:pt idx="8">
                  <c:v>0.20862750000000002</c:v>
                </c:pt>
                <c:pt idx="9">
                  <c:v>0.23763374999999998</c:v>
                </c:pt>
              </c:numCache>
            </c:numRef>
          </c:yVal>
          <c:smooth val="0"/>
        </c:ser>
        <c:ser>
          <c:idx val="1"/>
          <c:order val="1"/>
          <c:tx>
            <c:strRef>
              <c:f>Sheet1!$B$27</c:f>
              <c:strCache>
                <c:ptCount val="1"/>
                <c:pt idx="0">
                  <c:v>high</c:v>
                </c:pt>
              </c:strCache>
            </c:strRef>
          </c:tx>
          <c:spPr>
            <a:ln w="15875">
              <a:solidFill>
                <a:schemeClr val="bg1">
                  <a:lumMod val="65000"/>
                </a:schemeClr>
              </a:solidFill>
            </a:ln>
          </c:spPr>
          <c:marker>
            <c:symbol val="x"/>
            <c:size val="5"/>
            <c:spPr>
              <a:noFill/>
              <a:ln>
                <a:solidFill>
                  <a:sysClr val="window" lastClr="FFFFFF">
                    <a:lumMod val="65000"/>
                  </a:sysClr>
                </a:solidFill>
              </a:ln>
            </c:spPr>
          </c:marker>
          <c:errBars>
            <c:errDir val="y"/>
            <c:errBarType val="both"/>
            <c:errValType val="cust"/>
            <c:noEndCap val="0"/>
            <c:plus>
              <c:numRef>
                <c:f>Sheet1!$AE$32:$AN$32</c:f>
                <c:numCache>
                  <c:formatCode>General</c:formatCode>
                  <c:ptCount val="10"/>
                  <c:pt idx="0">
                    <c:v>1.1797126815222632E-2</c:v>
                  </c:pt>
                  <c:pt idx="1">
                    <c:v>1.0686277167210522E-2</c:v>
                  </c:pt>
                  <c:pt idx="2">
                    <c:v>4.8276894494617674E-2</c:v>
                  </c:pt>
                  <c:pt idx="3">
                    <c:v>8.5871712597597946E-3</c:v>
                  </c:pt>
                  <c:pt idx="4">
                    <c:v>7.2904310774085553E-3</c:v>
                  </c:pt>
                  <c:pt idx="5">
                    <c:v>8.3198005962349456E-3</c:v>
                  </c:pt>
                  <c:pt idx="6">
                    <c:v>9.7287748369348954E-3</c:v>
                  </c:pt>
                  <c:pt idx="7">
                    <c:v>8.9491509780413141E-3</c:v>
                  </c:pt>
                  <c:pt idx="8">
                    <c:v>1.4718392592074855E-2</c:v>
                  </c:pt>
                  <c:pt idx="9">
                    <c:v>1.1703207618474151E-2</c:v>
                  </c:pt>
                </c:numCache>
              </c:numRef>
            </c:plus>
            <c:minus>
              <c:numRef>
                <c:f>Sheet1!$AE$32:$AN$32</c:f>
                <c:numCache>
                  <c:formatCode>General</c:formatCode>
                  <c:ptCount val="10"/>
                  <c:pt idx="0">
                    <c:v>1.1797126815222632E-2</c:v>
                  </c:pt>
                  <c:pt idx="1">
                    <c:v>1.0686277167210522E-2</c:v>
                  </c:pt>
                  <c:pt idx="2">
                    <c:v>4.8276894494617674E-2</c:v>
                  </c:pt>
                  <c:pt idx="3">
                    <c:v>8.5871712597597946E-3</c:v>
                  </c:pt>
                  <c:pt idx="4">
                    <c:v>7.2904310774085553E-3</c:v>
                  </c:pt>
                  <c:pt idx="5">
                    <c:v>8.3198005962349456E-3</c:v>
                  </c:pt>
                  <c:pt idx="6">
                    <c:v>9.7287748369348954E-3</c:v>
                  </c:pt>
                  <c:pt idx="7">
                    <c:v>8.9491509780413141E-3</c:v>
                  </c:pt>
                  <c:pt idx="8">
                    <c:v>1.4718392592074855E-2</c:v>
                  </c:pt>
                  <c:pt idx="9">
                    <c:v>1.1703207618474151E-2</c:v>
                  </c:pt>
                </c:numCache>
              </c:numRef>
            </c:minus>
            <c:spPr>
              <a:ln>
                <a:solidFill>
                  <a:schemeClr val="bg1">
                    <a:lumMod val="65000"/>
                  </a:schemeClr>
                </a:solidFill>
              </a:ln>
            </c:spPr>
          </c:errBars>
          <c:xVal>
            <c:numRef>
              <c:f>Sheet1!$S$3:$AB$3</c:f>
              <c:numCache>
                <c:formatCode>General</c:formatCode>
                <c:ptCount val="10"/>
                <c:pt idx="0">
                  <c:v>-9</c:v>
                </c:pt>
                <c:pt idx="1">
                  <c:v>-4</c:v>
                </c:pt>
                <c:pt idx="2">
                  <c:v>-2</c:v>
                </c:pt>
                <c:pt idx="3">
                  <c:v>-1</c:v>
                </c:pt>
                <c:pt idx="4">
                  <c:v>0</c:v>
                </c:pt>
                <c:pt idx="5">
                  <c:v>2</c:v>
                </c:pt>
                <c:pt idx="6">
                  <c:v>4</c:v>
                </c:pt>
                <c:pt idx="7">
                  <c:v>6</c:v>
                </c:pt>
                <c:pt idx="8">
                  <c:v>8</c:v>
                </c:pt>
                <c:pt idx="9">
                  <c:v>11</c:v>
                </c:pt>
              </c:numCache>
            </c:numRef>
          </c:xVal>
          <c:yVal>
            <c:numRef>
              <c:f>Sheet1!$S$32:$AB$32</c:f>
              <c:numCache>
                <c:formatCode>General</c:formatCode>
                <c:ptCount val="10"/>
                <c:pt idx="0">
                  <c:v>6.0279833333333331E-2</c:v>
                </c:pt>
                <c:pt idx="1">
                  <c:v>6.3583166666666663E-2</c:v>
                </c:pt>
                <c:pt idx="2">
                  <c:v>1.283233333333334E-2</c:v>
                </c:pt>
                <c:pt idx="3">
                  <c:v>5.2500333333333392E-2</c:v>
                </c:pt>
                <c:pt idx="4">
                  <c:v>5.5169166666666665E-2</c:v>
                </c:pt>
                <c:pt idx="5">
                  <c:v>5.609883333333341E-2</c:v>
                </c:pt>
                <c:pt idx="6">
                  <c:v>5.5792166666666712E-2</c:v>
                </c:pt>
                <c:pt idx="7">
                  <c:v>5.7341166666666665E-2</c:v>
                </c:pt>
                <c:pt idx="8">
                  <c:v>6.370516666666666E-2</c:v>
                </c:pt>
                <c:pt idx="9">
                  <c:v>7.0731166666666664E-2</c:v>
                </c:pt>
              </c:numCache>
            </c:numRef>
          </c:yVal>
          <c:smooth val="0"/>
        </c:ser>
        <c:ser>
          <c:idx val="2"/>
          <c:order val="2"/>
          <c:tx>
            <c:v>low bleached</c:v>
          </c:tx>
          <c:spPr>
            <a:ln w="15875">
              <a:solidFill>
                <a:schemeClr val="tx1"/>
              </a:solidFill>
              <a:prstDash val="dash"/>
            </a:ln>
          </c:spPr>
          <c:marker>
            <c:symbol val="none"/>
          </c:marker>
          <c:xVal>
            <c:numRef>
              <c:f>Sheet1!$R$3:$AB$3</c:f>
              <c:numCache>
                <c:formatCode>General</c:formatCode>
                <c:ptCount val="11"/>
                <c:pt idx="0">
                  <c:v>-10</c:v>
                </c:pt>
                <c:pt idx="1">
                  <c:v>-9</c:v>
                </c:pt>
                <c:pt idx="2">
                  <c:v>-4</c:v>
                </c:pt>
                <c:pt idx="3">
                  <c:v>-2</c:v>
                </c:pt>
                <c:pt idx="4">
                  <c:v>-1</c:v>
                </c:pt>
                <c:pt idx="5">
                  <c:v>0</c:v>
                </c:pt>
                <c:pt idx="6">
                  <c:v>2</c:v>
                </c:pt>
                <c:pt idx="7">
                  <c:v>4</c:v>
                </c:pt>
                <c:pt idx="8">
                  <c:v>6</c:v>
                </c:pt>
                <c:pt idx="9">
                  <c:v>8</c:v>
                </c:pt>
                <c:pt idx="10">
                  <c:v>11</c:v>
                </c:pt>
              </c:numCache>
            </c:numRef>
          </c:xVal>
          <c:yVal>
            <c:numRef>
              <c:f>Sheet1!$R$27:$AB$27</c:f>
              <c:numCache>
                <c:formatCode>General</c:formatCode>
                <c:ptCount val="11"/>
                <c:pt idx="0">
                  <c:v>0.41817500000000002</c:v>
                </c:pt>
                <c:pt idx="1">
                  <c:v>0.41817500000000002</c:v>
                </c:pt>
                <c:pt idx="2">
                  <c:v>0.41817500000000002</c:v>
                </c:pt>
                <c:pt idx="3">
                  <c:v>0.41817500000000002</c:v>
                </c:pt>
                <c:pt idx="4">
                  <c:v>0.41817500000000002</c:v>
                </c:pt>
                <c:pt idx="5">
                  <c:v>0.41817500000000002</c:v>
                </c:pt>
                <c:pt idx="6">
                  <c:v>0.41817500000000002</c:v>
                </c:pt>
                <c:pt idx="7">
                  <c:v>0.41817500000000002</c:v>
                </c:pt>
                <c:pt idx="8">
                  <c:v>0.41817500000000002</c:v>
                </c:pt>
                <c:pt idx="9">
                  <c:v>0.41817500000000002</c:v>
                </c:pt>
                <c:pt idx="10">
                  <c:v>0.41817500000000002</c:v>
                </c:pt>
              </c:numCache>
            </c:numRef>
          </c:yVal>
          <c:smooth val="0"/>
        </c:ser>
        <c:ser>
          <c:idx val="3"/>
          <c:order val="3"/>
          <c:tx>
            <c:v>high bleached</c:v>
          </c:tx>
          <c:spPr>
            <a:ln w="15875">
              <a:solidFill>
                <a:schemeClr val="bg1">
                  <a:lumMod val="65000"/>
                </a:schemeClr>
              </a:solidFill>
              <a:prstDash val="dashDot"/>
            </a:ln>
          </c:spPr>
          <c:marker>
            <c:symbol val="none"/>
          </c:marker>
          <c:xVal>
            <c:numRef>
              <c:f>Sheet1!$R$3:$AB$3</c:f>
              <c:numCache>
                <c:formatCode>General</c:formatCode>
                <c:ptCount val="11"/>
                <c:pt idx="0">
                  <c:v>-10</c:v>
                </c:pt>
                <c:pt idx="1">
                  <c:v>-9</c:v>
                </c:pt>
                <c:pt idx="2">
                  <c:v>-4</c:v>
                </c:pt>
                <c:pt idx="3">
                  <c:v>-2</c:v>
                </c:pt>
                <c:pt idx="4">
                  <c:v>-1</c:v>
                </c:pt>
                <c:pt idx="5">
                  <c:v>0</c:v>
                </c:pt>
                <c:pt idx="6">
                  <c:v>2</c:v>
                </c:pt>
                <c:pt idx="7">
                  <c:v>4</c:v>
                </c:pt>
                <c:pt idx="8">
                  <c:v>6</c:v>
                </c:pt>
                <c:pt idx="9">
                  <c:v>8</c:v>
                </c:pt>
                <c:pt idx="10">
                  <c:v>11</c:v>
                </c:pt>
              </c:numCache>
            </c:numRef>
          </c:xVal>
          <c:yVal>
            <c:numRef>
              <c:f>Sheet1!$R$31:$AB$31</c:f>
              <c:numCache>
                <c:formatCode>General</c:formatCode>
                <c:ptCount val="11"/>
                <c:pt idx="0">
                  <c:v>0.44485000000000002</c:v>
                </c:pt>
                <c:pt idx="1">
                  <c:v>0.44485000000000002</c:v>
                </c:pt>
                <c:pt idx="2">
                  <c:v>0.44485000000000002</c:v>
                </c:pt>
                <c:pt idx="3">
                  <c:v>0.44485000000000002</c:v>
                </c:pt>
                <c:pt idx="4">
                  <c:v>0.44485000000000002</c:v>
                </c:pt>
                <c:pt idx="5">
                  <c:v>0.44485000000000002</c:v>
                </c:pt>
                <c:pt idx="6">
                  <c:v>0.44485000000000002</c:v>
                </c:pt>
                <c:pt idx="7">
                  <c:v>0.44485000000000002</c:v>
                </c:pt>
                <c:pt idx="8">
                  <c:v>0.44485000000000002</c:v>
                </c:pt>
                <c:pt idx="9">
                  <c:v>0.44485000000000002</c:v>
                </c:pt>
                <c:pt idx="10">
                  <c:v>0.44485000000000002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351181520"/>
        <c:axId val="351180960"/>
      </c:scatterChart>
      <c:valAx>
        <c:axId val="351181520"/>
        <c:scaling>
          <c:orientation val="minMax"/>
          <c:max val="12"/>
          <c:min val="-11"/>
        </c:scaling>
        <c:delete val="0"/>
        <c:axPos val="b"/>
        <c:numFmt formatCode="General" sourceLinked="1"/>
        <c:majorTickMark val="out"/>
        <c:minorTickMark val="out"/>
        <c:tickLblPos val="none"/>
        <c:crossAx val="351180960"/>
        <c:crosses val="autoZero"/>
        <c:crossBetween val="midCat"/>
        <c:majorUnit val="2"/>
        <c:minorUnit val="1"/>
      </c:valAx>
      <c:valAx>
        <c:axId val="351180960"/>
        <c:scaling>
          <c:orientation val="minMax"/>
          <c:min val="0"/>
        </c:scaling>
        <c:delete val="0"/>
        <c:axPos val="l"/>
        <c:numFmt formatCode="General" sourceLinked="1"/>
        <c:majorTickMark val="out"/>
        <c:minorTickMark val="none"/>
        <c:tickLblPos val="none"/>
        <c:crossAx val="351181520"/>
        <c:crossesAt val="-11"/>
        <c:crossBetween val="midCat"/>
        <c:majorUnit val="0.1"/>
      </c:valAx>
    </c:plotArea>
    <c:plotVisOnly val="1"/>
    <c:dispBlanksAs val="gap"/>
    <c:showDLblsOverMax val="0"/>
  </c:chart>
  <c:externalData r:id="rId1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27430542474057E-2"/>
          <c:y val="2.9434043131031089E-2"/>
          <c:w val="0.79417360509362167"/>
          <c:h val="0.8574817316913782"/>
        </c:manualLayout>
      </c:layout>
      <c:scatterChart>
        <c:scatterStyle val="lineMarker"/>
        <c:varyColors val="0"/>
        <c:ser>
          <c:idx val="0"/>
          <c:order val="0"/>
          <c:tx>
            <c:strRef>
              <c:f>Sheet1!$B$36</c:f>
              <c:strCache>
                <c:ptCount val="1"/>
                <c:pt idx="0">
                  <c:v>low</c:v>
                </c:pt>
              </c:strCache>
            </c:strRef>
          </c:tx>
          <c:spPr>
            <a:ln w="15875">
              <a:solidFill>
                <a:schemeClr val="tx1"/>
              </a:solidFill>
            </a:ln>
          </c:spPr>
          <c:marker>
            <c:symbol val="square"/>
            <c:size val="5"/>
            <c:spPr>
              <a:solidFill>
                <a:sysClr val="windowText" lastClr="000000"/>
              </a:solidFill>
              <a:ln>
                <a:noFill/>
              </a:ln>
            </c:spPr>
          </c:marker>
          <c:errBars>
            <c:errDir val="y"/>
            <c:errBarType val="both"/>
            <c:errValType val="cust"/>
            <c:noEndCap val="0"/>
            <c:plus>
              <c:numRef>
                <c:f>Sheet1!$AE$36:$AN$36</c:f>
                <c:numCache>
                  <c:formatCode>General</c:formatCode>
                  <c:ptCount val="10"/>
                  <c:pt idx="0">
                    <c:v>3.3450647851225042E-2</c:v>
                  </c:pt>
                  <c:pt idx="1">
                    <c:v>3.9027139461693852E-2</c:v>
                  </c:pt>
                  <c:pt idx="2">
                    <c:v>2.8417170670506017E-2</c:v>
                  </c:pt>
                  <c:pt idx="3">
                    <c:v>3.1809272977126331E-2</c:v>
                  </c:pt>
                  <c:pt idx="4">
                    <c:v>2.6101260855161165E-2</c:v>
                  </c:pt>
                  <c:pt idx="5">
                    <c:v>3.4773145908816451E-2</c:v>
                  </c:pt>
                  <c:pt idx="6">
                    <c:v>4.8100972695249787E-2</c:v>
                  </c:pt>
                  <c:pt idx="7">
                    <c:v>5.4414931927428592E-2</c:v>
                  </c:pt>
                  <c:pt idx="8">
                    <c:v>6.1102987277457728E-2</c:v>
                  </c:pt>
                  <c:pt idx="9">
                    <c:v>6.5618953626219972E-2</c:v>
                  </c:pt>
                </c:numCache>
              </c:numRef>
            </c:plus>
            <c:minus>
              <c:numRef>
                <c:f>Sheet1!$AE$36:$AN$36</c:f>
                <c:numCache>
                  <c:formatCode>General</c:formatCode>
                  <c:ptCount val="10"/>
                  <c:pt idx="0">
                    <c:v>3.3450647851225042E-2</c:v>
                  </c:pt>
                  <c:pt idx="1">
                    <c:v>3.9027139461693852E-2</c:v>
                  </c:pt>
                  <c:pt idx="2">
                    <c:v>2.8417170670506017E-2</c:v>
                  </c:pt>
                  <c:pt idx="3">
                    <c:v>3.1809272977126331E-2</c:v>
                  </c:pt>
                  <c:pt idx="4">
                    <c:v>2.6101260855161165E-2</c:v>
                  </c:pt>
                  <c:pt idx="5">
                    <c:v>3.4773145908816451E-2</c:v>
                  </c:pt>
                  <c:pt idx="6">
                    <c:v>4.8100972695249787E-2</c:v>
                  </c:pt>
                  <c:pt idx="7">
                    <c:v>5.4414931927428592E-2</c:v>
                  </c:pt>
                  <c:pt idx="8">
                    <c:v>6.1102987277457728E-2</c:v>
                  </c:pt>
                  <c:pt idx="9">
                    <c:v>6.5618953626219972E-2</c:v>
                  </c:pt>
                </c:numCache>
              </c:numRef>
            </c:minus>
            <c:spPr>
              <a:ln>
                <a:solidFill>
                  <a:schemeClr val="tx1"/>
                </a:solidFill>
              </a:ln>
            </c:spPr>
          </c:errBars>
          <c:xVal>
            <c:numRef>
              <c:f>Sheet1!$S$3:$AB$3</c:f>
              <c:numCache>
                <c:formatCode>General</c:formatCode>
                <c:ptCount val="10"/>
                <c:pt idx="0">
                  <c:v>-9</c:v>
                </c:pt>
                <c:pt idx="1">
                  <c:v>-4</c:v>
                </c:pt>
                <c:pt idx="2">
                  <c:v>-2</c:v>
                </c:pt>
                <c:pt idx="3">
                  <c:v>-1</c:v>
                </c:pt>
                <c:pt idx="4">
                  <c:v>0</c:v>
                </c:pt>
                <c:pt idx="5">
                  <c:v>2</c:v>
                </c:pt>
                <c:pt idx="6">
                  <c:v>4</c:v>
                </c:pt>
                <c:pt idx="7">
                  <c:v>6</c:v>
                </c:pt>
                <c:pt idx="8">
                  <c:v>8</c:v>
                </c:pt>
                <c:pt idx="9">
                  <c:v>11</c:v>
                </c:pt>
              </c:numCache>
            </c:numRef>
          </c:xVal>
          <c:yVal>
            <c:numRef>
              <c:f>Sheet1!$S$36:$AB$36</c:f>
              <c:numCache>
                <c:formatCode>General</c:formatCode>
                <c:ptCount val="10"/>
                <c:pt idx="0">
                  <c:v>0.16290499999999999</c:v>
                </c:pt>
                <c:pt idx="1">
                  <c:v>0.12870725000000013</c:v>
                </c:pt>
                <c:pt idx="2">
                  <c:v>0.12883849999999999</c:v>
                </c:pt>
                <c:pt idx="3">
                  <c:v>0.13641200000000012</c:v>
                </c:pt>
                <c:pt idx="4">
                  <c:v>0.12622875</c:v>
                </c:pt>
                <c:pt idx="5">
                  <c:v>0.17191575000000012</c:v>
                </c:pt>
                <c:pt idx="6">
                  <c:v>0.21036474999999999</c:v>
                </c:pt>
                <c:pt idx="7">
                  <c:v>0.22373999999999999</c:v>
                </c:pt>
                <c:pt idx="8">
                  <c:v>0.26778475000000002</c:v>
                </c:pt>
                <c:pt idx="9">
                  <c:v>0.29694500000000007</c:v>
                </c:pt>
              </c:numCache>
            </c:numRef>
          </c:yVal>
          <c:smooth val="0"/>
        </c:ser>
        <c:ser>
          <c:idx val="1"/>
          <c:order val="1"/>
          <c:tx>
            <c:strRef>
              <c:f>Sheet1!$B$37</c:f>
              <c:strCache>
                <c:ptCount val="1"/>
                <c:pt idx="0">
                  <c:v>high</c:v>
                </c:pt>
              </c:strCache>
            </c:strRef>
          </c:tx>
          <c:spPr>
            <a:ln w="15875">
              <a:solidFill>
                <a:schemeClr val="bg1">
                  <a:lumMod val="65000"/>
                </a:schemeClr>
              </a:solidFill>
            </a:ln>
          </c:spPr>
          <c:marker>
            <c:symbol val="x"/>
            <c:size val="5"/>
            <c:spPr>
              <a:noFill/>
              <a:ln>
                <a:solidFill>
                  <a:sysClr val="window" lastClr="FFFFFF">
                    <a:lumMod val="65000"/>
                  </a:sysClr>
                </a:solidFill>
              </a:ln>
            </c:spPr>
          </c:marker>
          <c:errBars>
            <c:errDir val="y"/>
            <c:errBarType val="both"/>
            <c:errValType val="cust"/>
            <c:noEndCap val="0"/>
            <c:plus>
              <c:numRef>
                <c:f>Sheet1!$AE$42:$AN$42</c:f>
                <c:numCache>
                  <c:formatCode>General</c:formatCode>
                  <c:ptCount val="10"/>
                  <c:pt idx="0">
                    <c:v>1.5603079882759633E-2</c:v>
                  </c:pt>
                  <c:pt idx="1">
                    <c:v>1.2290110605460182E-2</c:v>
                  </c:pt>
                  <c:pt idx="2">
                    <c:v>9.2457374563152794E-3</c:v>
                  </c:pt>
                  <c:pt idx="3">
                    <c:v>9.731119634108578E-3</c:v>
                  </c:pt>
                  <c:pt idx="4">
                    <c:v>1.3001882916630883E-2</c:v>
                  </c:pt>
                  <c:pt idx="5">
                    <c:v>1.2215719550371687E-2</c:v>
                  </c:pt>
                  <c:pt idx="6">
                    <c:v>1.6295483815394304E-2</c:v>
                  </c:pt>
                  <c:pt idx="7">
                    <c:v>1.515685395548093E-2</c:v>
                  </c:pt>
                  <c:pt idx="8">
                    <c:v>2.6112001749727613E-2</c:v>
                  </c:pt>
                  <c:pt idx="9">
                    <c:v>1.6921912267169398E-2</c:v>
                  </c:pt>
                </c:numCache>
              </c:numRef>
            </c:plus>
            <c:minus>
              <c:numRef>
                <c:f>Sheet1!$AE$42:$AN$42</c:f>
                <c:numCache>
                  <c:formatCode>General</c:formatCode>
                  <c:ptCount val="10"/>
                  <c:pt idx="0">
                    <c:v>1.5603079882759633E-2</c:v>
                  </c:pt>
                  <c:pt idx="1">
                    <c:v>1.2290110605460182E-2</c:v>
                  </c:pt>
                  <c:pt idx="2">
                    <c:v>9.2457374563152794E-3</c:v>
                  </c:pt>
                  <c:pt idx="3">
                    <c:v>9.731119634108578E-3</c:v>
                  </c:pt>
                  <c:pt idx="4">
                    <c:v>1.3001882916630883E-2</c:v>
                  </c:pt>
                  <c:pt idx="5">
                    <c:v>1.2215719550371687E-2</c:v>
                  </c:pt>
                  <c:pt idx="6">
                    <c:v>1.6295483815394304E-2</c:v>
                  </c:pt>
                  <c:pt idx="7">
                    <c:v>1.515685395548093E-2</c:v>
                  </c:pt>
                  <c:pt idx="8">
                    <c:v>2.6112001749727613E-2</c:v>
                  </c:pt>
                  <c:pt idx="9">
                    <c:v>1.6921912267169398E-2</c:v>
                  </c:pt>
                </c:numCache>
              </c:numRef>
            </c:minus>
            <c:spPr>
              <a:ln>
                <a:solidFill>
                  <a:sysClr val="window" lastClr="FFFFFF">
                    <a:lumMod val="65000"/>
                  </a:sysClr>
                </a:solidFill>
              </a:ln>
            </c:spPr>
          </c:errBars>
          <c:xVal>
            <c:numRef>
              <c:f>Sheet1!$S$3:$AB$3</c:f>
              <c:numCache>
                <c:formatCode>General</c:formatCode>
                <c:ptCount val="10"/>
                <c:pt idx="0">
                  <c:v>-9</c:v>
                </c:pt>
                <c:pt idx="1">
                  <c:v>-4</c:v>
                </c:pt>
                <c:pt idx="2">
                  <c:v>-2</c:v>
                </c:pt>
                <c:pt idx="3">
                  <c:v>-1</c:v>
                </c:pt>
                <c:pt idx="4">
                  <c:v>0</c:v>
                </c:pt>
                <c:pt idx="5">
                  <c:v>2</c:v>
                </c:pt>
                <c:pt idx="6">
                  <c:v>4</c:v>
                </c:pt>
                <c:pt idx="7">
                  <c:v>6</c:v>
                </c:pt>
                <c:pt idx="8">
                  <c:v>8</c:v>
                </c:pt>
                <c:pt idx="9">
                  <c:v>11</c:v>
                </c:pt>
              </c:numCache>
            </c:numRef>
          </c:xVal>
          <c:yVal>
            <c:numRef>
              <c:f>Sheet1!$S$42:$AB$42</c:f>
              <c:numCache>
                <c:formatCode>General</c:formatCode>
                <c:ptCount val="10"/>
                <c:pt idx="0">
                  <c:v>9.1952166666666765E-2</c:v>
                </c:pt>
                <c:pt idx="1">
                  <c:v>6.3563833333333417E-2</c:v>
                </c:pt>
                <c:pt idx="2">
                  <c:v>5.7909333333333389E-2</c:v>
                </c:pt>
                <c:pt idx="3">
                  <c:v>6.2037000000000037E-2</c:v>
                </c:pt>
                <c:pt idx="4">
                  <c:v>5.6352333333333421E-2</c:v>
                </c:pt>
                <c:pt idx="5">
                  <c:v>6.1612000000000014E-2</c:v>
                </c:pt>
                <c:pt idx="6">
                  <c:v>7.0053666666666708E-2</c:v>
                </c:pt>
                <c:pt idx="7">
                  <c:v>7.7799166666666683E-2</c:v>
                </c:pt>
                <c:pt idx="8">
                  <c:v>9.3404333333333492E-2</c:v>
                </c:pt>
                <c:pt idx="9">
                  <c:v>0.11715466666666667</c:v>
                </c:pt>
              </c:numCache>
            </c:numRef>
          </c:yVal>
          <c:smooth val="0"/>
        </c:ser>
        <c:ser>
          <c:idx val="2"/>
          <c:order val="2"/>
          <c:tx>
            <c:v>low bleached</c:v>
          </c:tx>
          <c:spPr>
            <a:ln w="15875">
              <a:solidFill>
                <a:schemeClr val="tx1"/>
              </a:solidFill>
              <a:prstDash val="dash"/>
            </a:ln>
          </c:spPr>
          <c:marker>
            <c:symbol val="none"/>
          </c:marker>
          <c:xVal>
            <c:numRef>
              <c:f>Sheet1!$R$3:$AB$3</c:f>
              <c:numCache>
                <c:formatCode>General</c:formatCode>
                <c:ptCount val="11"/>
                <c:pt idx="0">
                  <c:v>-10</c:v>
                </c:pt>
                <c:pt idx="1">
                  <c:v>-9</c:v>
                </c:pt>
                <c:pt idx="2">
                  <c:v>-4</c:v>
                </c:pt>
                <c:pt idx="3">
                  <c:v>-2</c:v>
                </c:pt>
                <c:pt idx="4">
                  <c:v>-1</c:v>
                </c:pt>
                <c:pt idx="5">
                  <c:v>0</c:v>
                </c:pt>
                <c:pt idx="6">
                  <c:v>2</c:v>
                </c:pt>
                <c:pt idx="7">
                  <c:v>4</c:v>
                </c:pt>
                <c:pt idx="8">
                  <c:v>6</c:v>
                </c:pt>
                <c:pt idx="9">
                  <c:v>8</c:v>
                </c:pt>
                <c:pt idx="10">
                  <c:v>11</c:v>
                </c:pt>
              </c:numCache>
            </c:numRef>
          </c:xVal>
          <c:yVal>
            <c:numRef>
              <c:f>Sheet1!$R$37:$AB$37</c:f>
              <c:numCache>
                <c:formatCode>General</c:formatCode>
                <c:ptCount val="11"/>
                <c:pt idx="0">
                  <c:v>0.39462000000000041</c:v>
                </c:pt>
                <c:pt idx="1">
                  <c:v>0.39462000000000041</c:v>
                </c:pt>
                <c:pt idx="2">
                  <c:v>0.39462000000000041</c:v>
                </c:pt>
                <c:pt idx="3">
                  <c:v>0.39462000000000041</c:v>
                </c:pt>
                <c:pt idx="4">
                  <c:v>0.39462000000000041</c:v>
                </c:pt>
                <c:pt idx="5">
                  <c:v>0.39462000000000041</c:v>
                </c:pt>
                <c:pt idx="6">
                  <c:v>0.39462000000000041</c:v>
                </c:pt>
                <c:pt idx="7">
                  <c:v>0.39462000000000041</c:v>
                </c:pt>
                <c:pt idx="8">
                  <c:v>0.39462000000000041</c:v>
                </c:pt>
                <c:pt idx="9">
                  <c:v>0.39462000000000041</c:v>
                </c:pt>
                <c:pt idx="10">
                  <c:v>0.39462000000000041</c:v>
                </c:pt>
              </c:numCache>
            </c:numRef>
          </c:yVal>
          <c:smooth val="0"/>
        </c:ser>
        <c:ser>
          <c:idx val="3"/>
          <c:order val="3"/>
          <c:tx>
            <c:v>high bleached</c:v>
          </c:tx>
          <c:spPr>
            <a:ln w="15875">
              <a:solidFill>
                <a:schemeClr val="bg1">
                  <a:lumMod val="65000"/>
                </a:schemeClr>
              </a:solidFill>
              <a:prstDash val="dashDot"/>
            </a:ln>
          </c:spPr>
          <c:marker>
            <c:symbol val="none"/>
          </c:marker>
          <c:xVal>
            <c:numRef>
              <c:f>Sheet1!$R$3:$AB$3</c:f>
              <c:numCache>
                <c:formatCode>General</c:formatCode>
                <c:ptCount val="11"/>
                <c:pt idx="0">
                  <c:v>-10</c:v>
                </c:pt>
                <c:pt idx="1">
                  <c:v>-9</c:v>
                </c:pt>
                <c:pt idx="2">
                  <c:v>-4</c:v>
                </c:pt>
                <c:pt idx="3">
                  <c:v>-2</c:v>
                </c:pt>
                <c:pt idx="4">
                  <c:v>-1</c:v>
                </c:pt>
                <c:pt idx="5">
                  <c:v>0</c:v>
                </c:pt>
                <c:pt idx="6">
                  <c:v>2</c:v>
                </c:pt>
                <c:pt idx="7">
                  <c:v>4</c:v>
                </c:pt>
                <c:pt idx="8">
                  <c:v>6</c:v>
                </c:pt>
                <c:pt idx="9">
                  <c:v>8</c:v>
                </c:pt>
                <c:pt idx="10">
                  <c:v>11</c:v>
                </c:pt>
              </c:numCache>
            </c:numRef>
          </c:xVal>
          <c:yVal>
            <c:numRef>
              <c:f>Sheet1!$R$41:$AB$41</c:f>
              <c:numCache>
                <c:formatCode>General</c:formatCode>
                <c:ptCount val="11"/>
                <c:pt idx="0">
                  <c:v>0.44399166666666678</c:v>
                </c:pt>
                <c:pt idx="1">
                  <c:v>0.44399166666666678</c:v>
                </c:pt>
                <c:pt idx="2">
                  <c:v>0.44399166666666678</c:v>
                </c:pt>
                <c:pt idx="3">
                  <c:v>0.44399166666666678</c:v>
                </c:pt>
                <c:pt idx="4">
                  <c:v>0.44399166666666678</c:v>
                </c:pt>
                <c:pt idx="5">
                  <c:v>0.44399166666666678</c:v>
                </c:pt>
                <c:pt idx="6">
                  <c:v>0.44399166666666678</c:v>
                </c:pt>
                <c:pt idx="7">
                  <c:v>0.44399166666666678</c:v>
                </c:pt>
                <c:pt idx="8">
                  <c:v>0.44399166666666678</c:v>
                </c:pt>
                <c:pt idx="9">
                  <c:v>0.44399166666666678</c:v>
                </c:pt>
                <c:pt idx="10">
                  <c:v>0.44399166666666678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342738128"/>
        <c:axId val="342730848"/>
      </c:scatterChart>
      <c:valAx>
        <c:axId val="342738128"/>
        <c:scaling>
          <c:orientation val="minMax"/>
          <c:max val="12"/>
          <c:min val="-11"/>
        </c:scaling>
        <c:delete val="0"/>
        <c:axPos val="b"/>
        <c:numFmt formatCode="General" sourceLinked="1"/>
        <c:majorTickMark val="out"/>
        <c:minorTickMark val="out"/>
        <c:tickLblPos val="none"/>
        <c:crossAx val="342730848"/>
        <c:crosses val="autoZero"/>
        <c:crossBetween val="midCat"/>
        <c:majorUnit val="2"/>
        <c:minorUnit val="1"/>
      </c:valAx>
      <c:valAx>
        <c:axId val="342730848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one"/>
        <c:crossAx val="342738128"/>
        <c:crossesAt val="-11"/>
        <c:crossBetween val="midCat"/>
        <c:majorUnit val="0.1"/>
      </c:valAx>
    </c:plotArea>
    <c:plotVisOnly val="1"/>
    <c:dispBlanksAs val="gap"/>
    <c:showDLblsOverMax val="0"/>
  </c:chart>
  <c:externalData r:id="rId1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1426852726631549"/>
          <c:y val="4.8656916666579182E-2"/>
          <c:w val="0.79426718584041123"/>
          <c:h val="0.85579609195136841"/>
        </c:manualLayout>
      </c:layout>
      <c:scatterChart>
        <c:scatterStyle val="lineMarker"/>
        <c:varyColors val="0"/>
        <c:ser>
          <c:idx val="0"/>
          <c:order val="0"/>
          <c:tx>
            <c:strRef>
              <c:f>Sheet1!$B$16</c:f>
              <c:strCache>
                <c:ptCount val="1"/>
                <c:pt idx="0">
                  <c:v>low</c:v>
                </c:pt>
              </c:strCache>
            </c:strRef>
          </c:tx>
          <c:spPr>
            <a:ln w="15875">
              <a:solidFill>
                <a:schemeClr val="tx1"/>
              </a:solidFill>
            </a:ln>
          </c:spPr>
          <c:marker>
            <c:symbol val="square"/>
            <c:size val="5"/>
            <c:spPr>
              <a:solidFill>
                <a:sysClr val="windowText" lastClr="000000"/>
              </a:solidFill>
              <a:ln>
                <a:noFill/>
              </a:ln>
            </c:spPr>
          </c:marker>
          <c:errBars>
            <c:errDir val="y"/>
            <c:errBarType val="both"/>
            <c:errValType val="cust"/>
            <c:noEndCap val="0"/>
            <c:plus>
              <c:numRef>
                <c:f>Sheet1!$AE$16:$AN$16</c:f>
                <c:numCache>
                  <c:formatCode>General</c:formatCode>
                  <c:ptCount val="10"/>
                  <c:pt idx="0">
                    <c:v>2.7544916500145764E-2</c:v>
                  </c:pt>
                  <c:pt idx="1">
                    <c:v>2.0720527428534832E-2</c:v>
                  </c:pt>
                  <c:pt idx="2">
                    <c:v>2.5806407589330775E-2</c:v>
                  </c:pt>
                  <c:pt idx="3">
                    <c:v>2.3517008389319728E-2</c:v>
                  </c:pt>
                  <c:pt idx="4">
                    <c:v>2.7188996438510447E-2</c:v>
                  </c:pt>
                  <c:pt idx="5">
                    <c:v>2.1725874451139281E-2</c:v>
                  </c:pt>
                  <c:pt idx="6">
                    <c:v>2.6690089151530903E-2</c:v>
                  </c:pt>
                  <c:pt idx="7">
                    <c:v>3.1602193463890572E-2</c:v>
                  </c:pt>
                  <c:pt idx="8">
                    <c:v>2.1457982731763633E-2</c:v>
                  </c:pt>
                  <c:pt idx="9">
                    <c:v>2.8729630465195187E-2</c:v>
                  </c:pt>
                </c:numCache>
              </c:numRef>
            </c:plus>
            <c:minus>
              <c:numRef>
                <c:f>Sheet1!$AE$16:$AN$16</c:f>
                <c:numCache>
                  <c:formatCode>General</c:formatCode>
                  <c:ptCount val="10"/>
                  <c:pt idx="0">
                    <c:v>2.7544916500145764E-2</c:v>
                  </c:pt>
                  <c:pt idx="1">
                    <c:v>2.0720527428534832E-2</c:v>
                  </c:pt>
                  <c:pt idx="2">
                    <c:v>2.5806407589330775E-2</c:v>
                  </c:pt>
                  <c:pt idx="3">
                    <c:v>2.3517008389319728E-2</c:v>
                  </c:pt>
                  <c:pt idx="4">
                    <c:v>2.7188996438510447E-2</c:v>
                  </c:pt>
                  <c:pt idx="5">
                    <c:v>2.1725874451139281E-2</c:v>
                  </c:pt>
                  <c:pt idx="6">
                    <c:v>2.6690089151530903E-2</c:v>
                  </c:pt>
                  <c:pt idx="7">
                    <c:v>3.1602193463890572E-2</c:v>
                  </c:pt>
                  <c:pt idx="8">
                    <c:v>2.1457982731763633E-2</c:v>
                  </c:pt>
                  <c:pt idx="9">
                    <c:v>2.8729630465195187E-2</c:v>
                  </c:pt>
                </c:numCache>
              </c:numRef>
            </c:minus>
          </c:errBars>
          <c:xVal>
            <c:numRef>
              <c:f>Sheet1!$S$3:$AB$3</c:f>
              <c:numCache>
                <c:formatCode>General</c:formatCode>
                <c:ptCount val="10"/>
                <c:pt idx="0">
                  <c:v>-9</c:v>
                </c:pt>
                <c:pt idx="1">
                  <c:v>-4</c:v>
                </c:pt>
                <c:pt idx="2">
                  <c:v>-2</c:v>
                </c:pt>
                <c:pt idx="3">
                  <c:v>-1</c:v>
                </c:pt>
                <c:pt idx="4">
                  <c:v>0</c:v>
                </c:pt>
                <c:pt idx="5">
                  <c:v>2</c:v>
                </c:pt>
                <c:pt idx="6">
                  <c:v>4</c:v>
                </c:pt>
                <c:pt idx="7">
                  <c:v>6</c:v>
                </c:pt>
                <c:pt idx="8">
                  <c:v>8</c:v>
                </c:pt>
                <c:pt idx="9">
                  <c:v>11</c:v>
                </c:pt>
              </c:numCache>
            </c:numRef>
          </c:xVal>
          <c:yVal>
            <c:numRef>
              <c:f>Sheet1!$S$16:$AB$16</c:f>
              <c:numCache>
                <c:formatCode>General</c:formatCode>
                <c:ptCount val="10"/>
                <c:pt idx="0">
                  <c:v>0.16136500000000001</c:v>
                </c:pt>
                <c:pt idx="1">
                  <c:v>0.13177550000000002</c:v>
                </c:pt>
                <c:pt idx="2">
                  <c:v>0.12089400000000007</c:v>
                </c:pt>
                <c:pt idx="3">
                  <c:v>0.1418005</c:v>
                </c:pt>
                <c:pt idx="4">
                  <c:v>0.14578800000000014</c:v>
                </c:pt>
                <c:pt idx="5">
                  <c:v>0.12571800000000014</c:v>
                </c:pt>
                <c:pt idx="6">
                  <c:v>0.13125149999999999</c:v>
                </c:pt>
                <c:pt idx="7">
                  <c:v>0.16390975000000016</c:v>
                </c:pt>
                <c:pt idx="8">
                  <c:v>0.16168749999999998</c:v>
                </c:pt>
                <c:pt idx="9">
                  <c:v>0.17948000000000011</c:v>
                </c:pt>
              </c:numCache>
            </c:numRef>
          </c:yVal>
          <c:smooth val="0"/>
        </c:ser>
        <c:ser>
          <c:idx val="1"/>
          <c:order val="1"/>
          <c:tx>
            <c:strRef>
              <c:f>Sheet1!$B$17</c:f>
              <c:strCache>
                <c:ptCount val="1"/>
                <c:pt idx="0">
                  <c:v>high</c:v>
                </c:pt>
              </c:strCache>
            </c:strRef>
          </c:tx>
          <c:spPr>
            <a:ln w="15875">
              <a:solidFill>
                <a:schemeClr val="bg1">
                  <a:lumMod val="65000"/>
                </a:schemeClr>
              </a:solidFill>
            </a:ln>
          </c:spPr>
          <c:marker>
            <c:symbol val="x"/>
            <c:size val="5"/>
            <c:spPr>
              <a:noFill/>
              <a:ln>
                <a:solidFill>
                  <a:sysClr val="window" lastClr="FFFFFF">
                    <a:lumMod val="65000"/>
                  </a:sysClr>
                </a:solidFill>
              </a:ln>
            </c:spPr>
          </c:marker>
          <c:errBars>
            <c:errDir val="y"/>
            <c:errBarType val="both"/>
            <c:errValType val="cust"/>
            <c:noEndCap val="0"/>
            <c:plus>
              <c:numRef>
                <c:f>Sheet1!$AE$22:$AN$22</c:f>
                <c:numCache>
                  <c:formatCode>General</c:formatCode>
                  <c:ptCount val="10"/>
                  <c:pt idx="0">
                    <c:v>2.1590467439229856E-2</c:v>
                  </c:pt>
                  <c:pt idx="1">
                    <c:v>1.2964740432976079E-2</c:v>
                  </c:pt>
                  <c:pt idx="2">
                    <c:v>6.7728577014761421E-3</c:v>
                  </c:pt>
                  <c:pt idx="3">
                    <c:v>9.9514761174745673E-3</c:v>
                  </c:pt>
                  <c:pt idx="4">
                    <c:v>6.629644738680272E-3</c:v>
                  </c:pt>
                  <c:pt idx="5">
                    <c:v>1.2894590530959534E-2</c:v>
                  </c:pt>
                  <c:pt idx="6">
                    <c:v>3.2290662642111681E-2</c:v>
                  </c:pt>
                  <c:pt idx="7">
                    <c:v>1.4140086177051554E-2</c:v>
                  </c:pt>
                  <c:pt idx="8">
                    <c:v>1.2085485563039849E-2</c:v>
                  </c:pt>
                  <c:pt idx="9">
                    <c:v>1.1947044576658569E-2</c:v>
                  </c:pt>
                </c:numCache>
              </c:numRef>
            </c:plus>
            <c:minus>
              <c:numRef>
                <c:f>Sheet1!$AE$22:$AN$22</c:f>
                <c:numCache>
                  <c:formatCode>General</c:formatCode>
                  <c:ptCount val="10"/>
                  <c:pt idx="0">
                    <c:v>2.1590467439229856E-2</c:v>
                  </c:pt>
                  <c:pt idx="1">
                    <c:v>1.2964740432976079E-2</c:v>
                  </c:pt>
                  <c:pt idx="2">
                    <c:v>6.7728577014761421E-3</c:v>
                  </c:pt>
                  <c:pt idx="3">
                    <c:v>9.9514761174745673E-3</c:v>
                  </c:pt>
                  <c:pt idx="4">
                    <c:v>6.629644738680272E-3</c:v>
                  </c:pt>
                  <c:pt idx="5">
                    <c:v>1.2894590530959534E-2</c:v>
                  </c:pt>
                  <c:pt idx="6">
                    <c:v>3.2290662642111681E-2</c:v>
                  </c:pt>
                  <c:pt idx="7">
                    <c:v>1.4140086177051554E-2</c:v>
                  </c:pt>
                  <c:pt idx="8">
                    <c:v>1.2085485563039849E-2</c:v>
                  </c:pt>
                  <c:pt idx="9">
                    <c:v>1.1947044576658569E-2</c:v>
                  </c:pt>
                </c:numCache>
              </c:numRef>
            </c:minus>
            <c:spPr>
              <a:ln>
                <a:solidFill>
                  <a:sysClr val="window" lastClr="FFFFFF">
                    <a:lumMod val="65000"/>
                  </a:sysClr>
                </a:solidFill>
              </a:ln>
            </c:spPr>
          </c:errBars>
          <c:xVal>
            <c:numRef>
              <c:f>Sheet1!$S$3:$AB$3</c:f>
              <c:numCache>
                <c:formatCode>General</c:formatCode>
                <c:ptCount val="10"/>
                <c:pt idx="0">
                  <c:v>-9</c:v>
                </c:pt>
                <c:pt idx="1">
                  <c:v>-4</c:v>
                </c:pt>
                <c:pt idx="2">
                  <c:v>-2</c:v>
                </c:pt>
                <c:pt idx="3">
                  <c:v>-1</c:v>
                </c:pt>
                <c:pt idx="4">
                  <c:v>0</c:v>
                </c:pt>
                <c:pt idx="5">
                  <c:v>2</c:v>
                </c:pt>
                <c:pt idx="6">
                  <c:v>4</c:v>
                </c:pt>
                <c:pt idx="7">
                  <c:v>6</c:v>
                </c:pt>
                <c:pt idx="8">
                  <c:v>8</c:v>
                </c:pt>
                <c:pt idx="9">
                  <c:v>11</c:v>
                </c:pt>
              </c:numCache>
            </c:numRef>
          </c:xVal>
          <c:yVal>
            <c:numRef>
              <c:f>Sheet1!$S$22:$AB$22</c:f>
              <c:numCache>
                <c:formatCode>General</c:formatCode>
                <c:ptCount val="10"/>
                <c:pt idx="0">
                  <c:v>8.9739333333333463E-2</c:v>
                </c:pt>
                <c:pt idx="1">
                  <c:v>7.288716666666667E-2</c:v>
                </c:pt>
                <c:pt idx="2">
                  <c:v>6.3166666666666704E-2</c:v>
                </c:pt>
                <c:pt idx="3">
                  <c:v>6.5120500000000012E-2</c:v>
                </c:pt>
                <c:pt idx="4">
                  <c:v>5.7596833333333451E-2</c:v>
                </c:pt>
                <c:pt idx="5">
                  <c:v>7.1756166666666663E-2</c:v>
                </c:pt>
                <c:pt idx="6">
                  <c:v>8.1885000000000041E-2</c:v>
                </c:pt>
                <c:pt idx="7">
                  <c:v>6.5526833333333395E-2</c:v>
                </c:pt>
                <c:pt idx="8">
                  <c:v>7.3829166666666668E-2</c:v>
                </c:pt>
                <c:pt idx="9">
                  <c:v>8.3960500000000063E-2</c:v>
                </c:pt>
              </c:numCache>
            </c:numRef>
          </c:yVal>
          <c:smooth val="0"/>
        </c:ser>
        <c:ser>
          <c:idx val="2"/>
          <c:order val="2"/>
          <c:tx>
            <c:v>low bleached</c:v>
          </c:tx>
          <c:spPr>
            <a:ln w="15875">
              <a:solidFill>
                <a:schemeClr val="tx1"/>
              </a:solidFill>
              <a:prstDash val="dash"/>
            </a:ln>
          </c:spPr>
          <c:marker>
            <c:symbol val="none"/>
          </c:marker>
          <c:xVal>
            <c:numRef>
              <c:f>Sheet1!$R$3:$AB$3</c:f>
              <c:numCache>
                <c:formatCode>General</c:formatCode>
                <c:ptCount val="11"/>
                <c:pt idx="0">
                  <c:v>-10</c:v>
                </c:pt>
                <c:pt idx="1">
                  <c:v>-9</c:v>
                </c:pt>
                <c:pt idx="2">
                  <c:v>-4</c:v>
                </c:pt>
                <c:pt idx="3">
                  <c:v>-2</c:v>
                </c:pt>
                <c:pt idx="4">
                  <c:v>-1</c:v>
                </c:pt>
                <c:pt idx="5">
                  <c:v>0</c:v>
                </c:pt>
                <c:pt idx="6">
                  <c:v>2</c:v>
                </c:pt>
                <c:pt idx="7">
                  <c:v>4</c:v>
                </c:pt>
                <c:pt idx="8">
                  <c:v>6</c:v>
                </c:pt>
                <c:pt idx="9">
                  <c:v>8</c:v>
                </c:pt>
                <c:pt idx="10">
                  <c:v>11</c:v>
                </c:pt>
              </c:numCache>
            </c:numRef>
          </c:xVal>
          <c:yVal>
            <c:numRef>
              <c:f>Sheet1!$R$17:$AB$17</c:f>
              <c:numCache>
                <c:formatCode>General</c:formatCode>
                <c:ptCount val="11"/>
                <c:pt idx="0">
                  <c:v>0.38675500000000002</c:v>
                </c:pt>
                <c:pt idx="1">
                  <c:v>0.38675500000000002</c:v>
                </c:pt>
                <c:pt idx="2">
                  <c:v>0.38675500000000002</c:v>
                </c:pt>
                <c:pt idx="3">
                  <c:v>0.38675500000000002</c:v>
                </c:pt>
                <c:pt idx="4">
                  <c:v>0.38675500000000002</c:v>
                </c:pt>
                <c:pt idx="5">
                  <c:v>0.38675500000000002</c:v>
                </c:pt>
                <c:pt idx="6">
                  <c:v>0.38675500000000002</c:v>
                </c:pt>
                <c:pt idx="7">
                  <c:v>0.38675500000000002</c:v>
                </c:pt>
                <c:pt idx="8">
                  <c:v>0.38675500000000002</c:v>
                </c:pt>
                <c:pt idx="9">
                  <c:v>0.38675500000000002</c:v>
                </c:pt>
                <c:pt idx="10">
                  <c:v>0.38675500000000002</c:v>
                </c:pt>
              </c:numCache>
            </c:numRef>
          </c:yVal>
          <c:smooth val="0"/>
        </c:ser>
        <c:ser>
          <c:idx val="3"/>
          <c:order val="3"/>
          <c:tx>
            <c:v>high bleached</c:v>
          </c:tx>
          <c:spPr>
            <a:ln w="15875">
              <a:solidFill>
                <a:schemeClr val="bg1">
                  <a:lumMod val="65000"/>
                </a:schemeClr>
              </a:solidFill>
              <a:prstDash val="dashDot"/>
            </a:ln>
          </c:spPr>
          <c:marker>
            <c:symbol val="none"/>
          </c:marker>
          <c:xVal>
            <c:numRef>
              <c:f>Sheet1!$R$3:$AB$3</c:f>
              <c:numCache>
                <c:formatCode>General</c:formatCode>
                <c:ptCount val="11"/>
                <c:pt idx="0">
                  <c:v>-10</c:v>
                </c:pt>
                <c:pt idx="1">
                  <c:v>-9</c:v>
                </c:pt>
                <c:pt idx="2">
                  <c:v>-4</c:v>
                </c:pt>
                <c:pt idx="3">
                  <c:v>-2</c:v>
                </c:pt>
                <c:pt idx="4">
                  <c:v>-1</c:v>
                </c:pt>
                <c:pt idx="5">
                  <c:v>0</c:v>
                </c:pt>
                <c:pt idx="6">
                  <c:v>2</c:v>
                </c:pt>
                <c:pt idx="7">
                  <c:v>4</c:v>
                </c:pt>
                <c:pt idx="8">
                  <c:v>6</c:v>
                </c:pt>
                <c:pt idx="9">
                  <c:v>8</c:v>
                </c:pt>
                <c:pt idx="10">
                  <c:v>11</c:v>
                </c:pt>
              </c:numCache>
            </c:numRef>
          </c:xVal>
          <c:yVal>
            <c:numRef>
              <c:f>Sheet1!$R$21:$AB$21</c:f>
              <c:numCache>
                <c:formatCode>General</c:formatCode>
                <c:ptCount val="11"/>
                <c:pt idx="0">
                  <c:v>0.46330500000000002</c:v>
                </c:pt>
                <c:pt idx="1">
                  <c:v>0.46330500000000002</c:v>
                </c:pt>
                <c:pt idx="2">
                  <c:v>0.46330500000000002</c:v>
                </c:pt>
                <c:pt idx="3">
                  <c:v>0.46330500000000002</c:v>
                </c:pt>
                <c:pt idx="4">
                  <c:v>0.46330500000000002</c:v>
                </c:pt>
                <c:pt idx="5">
                  <c:v>0.46330500000000002</c:v>
                </c:pt>
                <c:pt idx="6">
                  <c:v>0.46330500000000002</c:v>
                </c:pt>
                <c:pt idx="7">
                  <c:v>0.46330500000000002</c:v>
                </c:pt>
                <c:pt idx="8">
                  <c:v>0.46330500000000002</c:v>
                </c:pt>
                <c:pt idx="9">
                  <c:v>0.46330500000000002</c:v>
                </c:pt>
                <c:pt idx="10">
                  <c:v>0.46330500000000002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78319248"/>
        <c:axId val="278319808"/>
      </c:scatterChart>
      <c:valAx>
        <c:axId val="278319248"/>
        <c:scaling>
          <c:orientation val="minMax"/>
          <c:max val="12"/>
          <c:min val="-11"/>
        </c:scaling>
        <c:delete val="0"/>
        <c:axPos val="b"/>
        <c:numFmt formatCode="General" sourceLinked="1"/>
        <c:majorTickMark val="out"/>
        <c:minorTickMark val="out"/>
        <c:tickLblPos val="none"/>
        <c:crossAx val="278319808"/>
        <c:crosses val="autoZero"/>
        <c:crossBetween val="midCat"/>
        <c:majorUnit val="2"/>
        <c:minorUnit val="1"/>
      </c:valAx>
      <c:valAx>
        <c:axId val="278319808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one"/>
        <c:crossAx val="278319248"/>
        <c:crossesAt val="-11"/>
        <c:crossBetween val="midCat"/>
        <c:majorUnit val="0.1"/>
      </c:valAx>
    </c:plotArea>
    <c:plotVisOnly val="1"/>
    <c:dispBlanksAs val="gap"/>
    <c:showDLblsOverMax val="0"/>
  </c:chart>
  <c:externalData r:id="rId1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919699913701371"/>
          <c:y val="5.6308922725873206E-2"/>
          <c:w val="0.80168255867513061"/>
          <c:h val="0.77205558735249835"/>
        </c:manualLayout>
      </c:layout>
      <c:scatterChart>
        <c:scatterStyle val="lineMarker"/>
        <c:varyColors val="0"/>
        <c:ser>
          <c:idx val="0"/>
          <c:order val="0"/>
          <c:tx>
            <c:strRef>
              <c:f>Sheet1!$B$3</c:f>
              <c:strCache>
                <c:ptCount val="1"/>
                <c:pt idx="0">
                  <c:v>low</c:v>
                </c:pt>
              </c:strCache>
            </c:strRef>
          </c:tx>
          <c:spPr>
            <a:ln w="15875">
              <a:solidFill>
                <a:schemeClr val="tx1"/>
              </a:solidFill>
            </a:ln>
          </c:spPr>
          <c:marker>
            <c:symbol val="square"/>
            <c:size val="5"/>
            <c:spPr>
              <a:solidFill>
                <a:sysClr val="windowText" lastClr="000000"/>
              </a:solidFill>
              <a:ln>
                <a:noFill/>
              </a:ln>
            </c:spPr>
          </c:marker>
          <c:errBars>
            <c:errDir val="y"/>
            <c:errBarType val="both"/>
            <c:errValType val="cust"/>
            <c:noEndCap val="0"/>
            <c:plus>
              <c:numRef>
                <c:f>Sheet1!$AE$6:$AN$6</c:f>
                <c:numCache>
                  <c:formatCode>General</c:formatCode>
                  <c:ptCount val="10"/>
                  <c:pt idx="0">
                    <c:v>3.9168640141859674E-2</c:v>
                  </c:pt>
                  <c:pt idx="1">
                    <c:v>2.5865900865086836E-2</c:v>
                  </c:pt>
                  <c:pt idx="2">
                    <c:v>3.4423269519263236E-2</c:v>
                  </c:pt>
                  <c:pt idx="3">
                    <c:v>2.8400438357825859E-2</c:v>
                  </c:pt>
                  <c:pt idx="4">
                    <c:v>2.83828523888838E-2</c:v>
                  </c:pt>
                  <c:pt idx="5">
                    <c:v>2.3329495748854793E-2</c:v>
                  </c:pt>
                  <c:pt idx="6">
                    <c:v>2.204603378681002E-2</c:v>
                  </c:pt>
                  <c:pt idx="7">
                    <c:v>3.4695530330228888E-2</c:v>
                  </c:pt>
                  <c:pt idx="8">
                    <c:v>2.7985971254585788E-2</c:v>
                  </c:pt>
                  <c:pt idx="9">
                    <c:v>2.3273234470721264E-2</c:v>
                  </c:pt>
                </c:numCache>
              </c:numRef>
            </c:plus>
            <c:minus>
              <c:numRef>
                <c:f>Sheet1!$AE$6:$AN$6</c:f>
                <c:numCache>
                  <c:formatCode>General</c:formatCode>
                  <c:ptCount val="10"/>
                  <c:pt idx="0">
                    <c:v>3.9168640141859674E-2</c:v>
                  </c:pt>
                  <c:pt idx="1">
                    <c:v>2.5865900865086836E-2</c:v>
                  </c:pt>
                  <c:pt idx="2">
                    <c:v>3.4423269519263236E-2</c:v>
                  </c:pt>
                  <c:pt idx="3">
                    <c:v>2.8400438357825859E-2</c:v>
                  </c:pt>
                  <c:pt idx="4">
                    <c:v>2.83828523888838E-2</c:v>
                  </c:pt>
                  <c:pt idx="5">
                    <c:v>2.3329495748854793E-2</c:v>
                  </c:pt>
                  <c:pt idx="6">
                    <c:v>2.204603378681002E-2</c:v>
                  </c:pt>
                  <c:pt idx="7">
                    <c:v>3.4695530330228888E-2</c:v>
                  </c:pt>
                  <c:pt idx="8">
                    <c:v>2.7985971254585788E-2</c:v>
                  </c:pt>
                  <c:pt idx="9">
                    <c:v>2.3273234470721264E-2</c:v>
                  </c:pt>
                </c:numCache>
              </c:numRef>
            </c:minus>
            <c:spPr>
              <a:ln>
                <a:solidFill>
                  <a:prstClr val="black"/>
                </a:solidFill>
              </a:ln>
            </c:spPr>
          </c:errBars>
          <c:xVal>
            <c:numRef>
              <c:f>Sheet1!$S$3:$AB$3</c:f>
              <c:numCache>
                <c:formatCode>General</c:formatCode>
                <c:ptCount val="10"/>
                <c:pt idx="0">
                  <c:v>-9</c:v>
                </c:pt>
                <c:pt idx="1">
                  <c:v>-4</c:v>
                </c:pt>
                <c:pt idx="2">
                  <c:v>-2</c:v>
                </c:pt>
                <c:pt idx="3">
                  <c:v>-1</c:v>
                </c:pt>
                <c:pt idx="4">
                  <c:v>0</c:v>
                </c:pt>
                <c:pt idx="5">
                  <c:v>2</c:v>
                </c:pt>
                <c:pt idx="6">
                  <c:v>4</c:v>
                </c:pt>
                <c:pt idx="7">
                  <c:v>6</c:v>
                </c:pt>
                <c:pt idx="8">
                  <c:v>8</c:v>
                </c:pt>
                <c:pt idx="9">
                  <c:v>11</c:v>
                </c:pt>
              </c:numCache>
            </c:numRef>
          </c:xVal>
          <c:yVal>
            <c:numRef>
              <c:f>Sheet1!$S$6:$AB$6</c:f>
              <c:numCache>
                <c:formatCode>General</c:formatCode>
                <c:ptCount val="10"/>
                <c:pt idx="0">
                  <c:v>0.11581925</c:v>
                </c:pt>
                <c:pt idx="1">
                  <c:v>0.10155874999999999</c:v>
                </c:pt>
                <c:pt idx="2">
                  <c:v>0.10942175000000014</c:v>
                </c:pt>
                <c:pt idx="3">
                  <c:v>0.10199350000000008</c:v>
                </c:pt>
                <c:pt idx="4">
                  <c:v>9.8456250000000023E-2</c:v>
                </c:pt>
                <c:pt idx="5">
                  <c:v>9.2833250000000006E-2</c:v>
                </c:pt>
                <c:pt idx="6">
                  <c:v>8.447625000000003E-2</c:v>
                </c:pt>
                <c:pt idx="7">
                  <c:v>9.077925000000002E-2</c:v>
                </c:pt>
                <c:pt idx="8">
                  <c:v>8.676175000000004E-2</c:v>
                </c:pt>
                <c:pt idx="9">
                  <c:v>8.470175000000002E-2</c:v>
                </c:pt>
              </c:numCache>
            </c:numRef>
          </c:yVal>
          <c:smooth val="0"/>
        </c:ser>
        <c:ser>
          <c:idx val="1"/>
          <c:order val="1"/>
          <c:tx>
            <c:strRef>
              <c:f>Sheet1!$B$7</c:f>
              <c:strCache>
                <c:ptCount val="1"/>
                <c:pt idx="0">
                  <c:v>high</c:v>
                </c:pt>
              </c:strCache>
            </c:strRef>
          </c:tx>
          <c:spPr>
            <a:ln w="15875">
              <a:solidFill>
                <a:schemeClr val="bg1">
                  <a:lumMod val="65000"/>
                </a:schemeClr>
              </a:solidFill>
            </a:ln>
          </c:spPr>
          <c:marker>
            <c:symbol val="x"/>
            <c:size val="5"/>
            <c:spPr>
              <a:noFill/>
              <a:ln>
                <a:solidFill>
                  <a:sysClr val="window" lastClr="FFFFFF">
                    <a:lumMod val="65000"/>
                  </a:sysClr>
                </a:solidFill>
              </a:ln>
            </c:spPr>
          </c:marker>
          <c:errBars>
            <c:errDir val="y"/>
            <c:errBarType val="both"/>
            <c:errValType val="cust"/>
            <c:noEndCap val="0"/>
            <c:plus>
              <c:numRef>
                <c:f>Sheet1!$AE$12:$AN$12</c:f>
                <c:numCache>
                  <c:formatCode>General</c:formatCode>
                  <c:ptCount val="10"/>
                  <c:pt idx="0">
                    <c:v>1.0580015912873979E-2</c:v>
                  </c:pt>
                  <c:pt idx="1">
                    <c:v>8.6552393859313948E-3</c:v>
                  </c:pt>
                  <c:pt idx="2">
                    <c:v>6.2346354397564427E-3</c:v>
                  </c:pt>
                  <c:pt idx="3">
                    <c:v>7.4002072106874994E-3</c:v>
                  </c:pt>
                  <c:pt idx="4">
                    <c:v>5.1947577063591478E-3</c:v>
                  </c:pt>
                  <c:pt idx="5">
                    <c:v>9.1470233664655409E-3</c:v>
                  </c:pt>
                  <c:pt idx="6">
                    <c:v>9.7814118570207827E-3</c:v>
                  </c:pt>
                  <c:pt idx="7">
                    <c:v>1.6796227615648321E-2</c:v>
                  </c:pt>
                  <c:pt idx="8">
                    <c:v>8.4569731283979186E-3</c:v>
                  </c:pt>
                  <c:pt idx="9">
                    <c:v>5.9274028695354914E-3</c:v>
                  </c:pt>
                </c:numCache>
              </c:numRef>
            </c:plus>
            <c:minus>
              <c:numRef>
                <c:f>Sheet1!$AE$12:$AN$12</c:f>
                <c:numCache>
                  <c:formatCode>General</c:formatCode>
                  <c:ptCount val="10"/>
                  <c:pt idx="0">
                    <c:v>1.0580015912873979E-2</c:v>
                  </c:pt>
                  <c:pt idx="1">
                    <c:v>8.6552393859313948E-3</c:v>
                  </c:pt>
                  <c:pt idx="2">
                    <c:v>6.2346354397564427E-3</c:v>
                  </c:pt>
                  <c:pt idx="3">
                    <c:v>7.4002072106874994E-3</c:v>
                  </c:pt>
                  <c:pt idx="4">
                    <c:v>5.1947577063591478E-3</c:v>
                  </c:pt>
                  <c:pt idx="5">
                    <c:v>9.1470233664655409E-3</c:v>
                  </c:pt>
                  <c:pt idx="6">
                    <c:v>9.7814118570207827E-3</c:v>
                  </c:pt>
                  <c:pt idx="7">
                    <c:v>1.6796227615648321E-2</c:v>
                  </c:pt>
                  <c:pt idx="8">
                    <c:v>8.4569731283979186E-3</c:v>
                  </c:pt>
                  <c:pt idx="9">
                    <c:v>5.9274028695354914E-3</c:v>
                  </c:pt>
                </c:numCache>
              </c:numRef>
            </c:minus>
            <c:spPr>
              <a:ln>
                <a:solidFill>
                  <a:schemeClr val="bg1">
                    <a:lumMod val="65000"/>
                  </a:schemeClr>
                </a:solidFill>
              </a:ln>
            </c:spPr>
          </c:errBars>
          <c:xVal>
            <c:numRef>
              <c:f>Sheet1!$S$3:$AB$3</c:f>
              <c:numCache>
                <c:formatCode>General</c:formatCode>
                <c:ptCount val="10"/>
                <c:pt idx="0">
                  <c:v>-9</c:v>
                </c:pt>
                <c:pt idx="1">
                  <c:v>-4</c:v>
                </c:pt>
                <c:pt idx="2">
                  <c:v>-2</c:v>
                </c:pt>
                <c:pt idx="3">
                  <c:v>-1</c:v>
                </c:pt>
                <c:pt idx="4">
                  <c:v>0</c:v>
                </c:pt>
                <c:pt idx="5">
                  <c:v>2</c:v>
                </c:pt>
                <c:pt idx="6">
                  <c:v>4</c:v>
                </c:pt>
                <c:pt idx="7">
                  <c:v>6</c:v>
                </c:pt>
                <c:pt idx="8">
                  <c:v>8</c:v>
                </c:pt>
                <c:pt idx="9">
                  <c:v>11</c:v>
                </c:pt>
              </c:numCache>
            </c:numRef>
          </c:xVal>
          <c:yVal>
            <c:numRef>
              <c:f>Sheet1!$S$12:$AB$12</c:f>
              <c:numCache>
                <c:formatCode>General</c:formatCode>
                <c:ptCount val="10"/>
                <c:pt idx="0">
                  <c:v>6.577050000000001E-2</c:v>
                </c:pt>
                <c:pt idx="1">
                  <c:v>5.5208166666666655E-2</c:v>
                </c:pt>
                <c:pt idx="2">
                  <c:v>6.0317000000000051E-2</c:v>
                </c:pt>
                <c:pt idx="3">
                  <c:v>5.0797833333333438E-2</c:v>
                </c:pt>
                <c:pt idx="4">
                  <c:v>4.2533833333333416E-2</c:v>
                </c:pt>
                <c:pt idx="5">
                  <c:v>5.0602000000000022E-2</c:v>
                </c:pt>
                <c:pt idx="6">
                  <c:v>5.0982500000000014E-2</c:v>
                </c:pt>
                <c:pt idx="7">
                  <c:v>6.1157500000000004E-2</c:v>
                </c:pt>
                <c:pt idx="8">
                  <c:v>5.1084166666666667E-2</c:v>
                </c:pt>
                <c:pt idx="9">
                  <c:v>4.9046333333333421E-2</c:v>
                </c:pt>
              </c:numCache>
            </c:numRef>
          </c:yVal>
          <c:smooth val="0"/>
        </c:ser>
        <c:ser>
          <c:idx val="2"/>
          <c:order val="2"/>
          <c:tx>
            <c:v>low bleached</c:v>
          </c:tx>
          <c:spPr>
            <a:ln w="15875">
              <a:solidFill>
                <a:schemeClr val="tx1"/>
              </a:solidFill>
              <a:prstDash val="dash"/>
            </a:ln>
          </c:spPr>
          <c:marker>
            <c:symbol val="none"/>
          </c:marker>
          <c:xVal>
            <c:numRef>
              <c:f>Sheet1!$R$3:$AB$3</c:f>
              <c:numCache>
                <c:formatCode>General</c:formatCode>
                <c:ptCount val="11"/>
                <c:pt idx="0">
                  <c:v>-10</c:v>
                </c:pt>
                <c:pt idx="1">
                  <c:v>-9</c:v>
                </c:pt>
                <c:pt idx="2">
                  <c:v>-4</c:v>
                </c:pt>
                <c:pt idx="3">
                  <c:v>-2</c:v>
                </c:pt>
                <c:pt idx="4">
                  <c:v>-1</c:v>
                </c:pt>
                <c:pt idx="5">
                  <c:v>0</c:v>
                </c:pt>
                <c:pt idx="6">
                  <c:v>2</c:v>
                </c:pt>
                <c:pt idx="7">
                  <c:v>4</c:v>
                </c:pt>
                <c:pt idx="8">
                  <c:v>6</c:v>
                </c:pt>
                <c:pt idx="9">
                  <c:v>8</c:v>
                </c:pt>
                <c:pt idx="10">
                  <c:v>11</c:v>
                </c:pt>
              </c:numCache>
            </c:numRef>
          </c:xVal>
          <c:yVal>
            <c:numRef>
              <c:f>Sheet1!$R$7:$AB$7</c:f>
              <c:numCache>
                <c:formatCode>General</c:formatCode>
                <c:ptCount val="11"/>
                <c:pt idx="0">
                  <c:v>0.37926000000000032</c:v>
                </c:pt>
                <c:pt idx="1">
                  <c:v>0.37926000000000032</c:v>
                </c:pt>
                <c:pt idx="2">
                  <c:v>0.37926000000000032</c:v>
                </c:pt>
                <c:pt idx="3">
                  <c:v>0.37926000000000032</c:v>
                </c:pt>
                <c:pt idx="4">
                  <c:v>0.37926000000000032</c:v>
                </c:pt>
                <c:pt idx="5">
                  <c:v>0.37926000000000032</c:v>
                </c:pt>
                <c:pt idx="6">
                  <c:v>0.37926000000000032</c:v>
                </c:pt>
                <c:pt idx="7">
                  <c:v>0.37926000000000032</c:v>
                </c:pt>
                <c:pt idx="8">
                  <c:v>0.37926000000000032</c:v>
                </c:pt>
                <c:pt idx="9">
                  <c:v>0.37926000000000032</c:v>
                </c:pt>
                <c:pt idx="10">
                  <c:v>0.37926000000000032</c:v>
                </c:pt>
              </c:numCache>
            </c:numRef>
          </c:yVal>
          <c:smooth val="0"/>
        </c:ser>
        <c:ser>
          <c:idx val="3"/>
          <c:order val="3"/>
          <c:tx>
            <c:v>high bleached</c:v>
          </c:tx>
          <c:spPr>
            <a:ln w="15875">
              <a:solidFill>
                <a:schemeClr val="bg1">
                  <a:lumMod val="65000"/>
                </a:schemeClr>
              </a:solidFill>
              <a:prstDash val="dashDot"/>
            </a:ln>
          </c:spPr>
          <c:marker>
            <c:symbol val="none"/>
          </c:marker>
          <c:xVal>
            <c:numRef>
              <c:f>Sheet1!$R$3:$AB$3</c:f>
              <c:numCache>
                <c:formatCode>General</c:formatCode>
                <c:ptCount val="11"/>
                <c:pt idx="0">
                  <c:v>-10</c:v>
                </c:pt>
                <c:pt idx="1">
                  <c:v>-9</c:v>
                </c:pt>
                <c:pt idx="2">
                  <c:v>-4</c:v>
                </c:pt>
                <c:pt idx="3">
                  <c:v>-2</c:v>
                </c:pt>
                <c:pt idx="4">
                  <c:v>-1</c:v>
                </c:pt>
                <c:pt idx="5">
                  <c:v>0</c:v>
                </c:pt>
                <c:pt idx="6">
                  <c:v>2</c:v>
                </c:pt>
                <c:pt idx="7">
                  <c:v>4</c:v>
                </c:pt>
                <c:pt idx="8">
                  <c:v>6</c:v>
                </c:pt>
                <c:pt idx="9">
                  <c:v>8</c:v>
                </c:pt>
                <c:pt idx="10">
                  <c:v>11</c:v>
                </c:pt>
              </c:numCache>
            </c:numRef>
          </c:xVal>
          <c:yVal>
            <c:numRef>
              <c:f>Sheet1!$R$11:$AB$11</c:f>
              <c:numCache>
                <c:formatCode>General</c:formatCode>
                <c:ptCount val="11"/>
                <c:pt idx="0">
                  <c:v>0.44905166666666668</c:v>
                </c:pt>
                <c:pt idx="1">
                  <c:v>0.44905166666666668</c:v>
                </c:pt>
                <c:pt idx="2">
                  <c:v>0.44905166666666668</c:v>
                </c:pt>
                <c:pt idx="3">
                  <c:v>0.44905166666666668</c:v>
                </c:pt>
                <c:pt idx="4">
                  <c:v>0.44905166666666668</c:v>
                </c:pt>
                <c:pt idx="5">
                  <c:v>0.44905166666666668</c:v>
                </c:pt>
                <c:pt idx="6">
                  <c:v>0.44905166666666668</c:v>
                </c:pt>
                <c:pt idx="7">
                  <c:v>0.44905166666666668</c:v>
                </c:pt>
                <c:pt idx="8">
                  <c:v>0.44905166666666668</c:v>
                </c:pt>
                <c:pt idx="9">
                  <c:v>0.44905166666666668</c:v>
                </c:pt>
                <c:pt idx="10">
                  <c:v>0.44905166666666668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99415360"/>
        <c:axId val="206904816"/>
      </c:scatterChart>
      <c:valAx>
        <c:axId val="199415360"/>
        <c:scaling>
          <c:orientation val="minMax"/>
          <c:max val="12"/>
          <c:min val="-11"/>
        </c:scaling>
        <c:delete val="0"/>
        <c:axPos val="b"/>
        <c:numFmt formatCode="General" sourceLinked="1"/>
        <c:majorTickMark val="out"/>
        <c:minorTickMark val="out"/>
        <c:tickLblPos val="none"/>
        <c:crossAx val="206904816"/>
        <c:crosses val="autoZero"/>
        <c:crossBetween val="midCat"/>
        <c:majorUnit val="2"/>
        <c:minorUnit val="1"/>
      </c:valAx>
      <c:valAx>
        <c:axId val="206904816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700"/>
            </a:pPr>
            <a:endParaRPr lang="en-US"/>
          </a:p>
        </c:txPr>
        <c:crossAx val="199415360"/>
        <c:crossesAt val="-11"/>
        <c:crossBetween val="midCat"/>
        <c:majorUnit val="0.1"/>
      </c:valAx>
    </c:plotArea>
    <c:plotVisOnly val="1"/>
    <c:dispBlanksAs val="gap"/>
    <c:showDLblsOverMax val="0"/>
  </c:chart>
  <c:externalData r:id="rId1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5.9101654846335699E-2"/>
          <c:y val="8.7587587587587584E-2"/>
          <c:w val="0.88179669030732866"/>
          <c:h val="0.79979979979979976"/>
        </c:manualLayout>
      </c:layout>
      <c:scatterChart>
        <c:scatterStyle val="lineMarker"/>
        <c:varyColors val="0"/>
        <c:ser>
          <c:idx val="0"/>
          <c:order val="0"/>
          <c:tx>
            <c:strRef>
              <c:f>'Fig S1'!$AM$17</c:f>
              <c:strCache>
                <c:ptCount val="1"/>
                <c:pt idx="0">
                  <c:v>high mus'</c:v>
                </c:pt>
              </c:strCache>
            </c:strRef>
          </c:tx>
          <c:spPr>
            <a:ln w="15875">
              <a:solidFill>
                <a:sysClr val="window" lastClr="FFFFFF">
                  <a:lumMod val="65000"/>
                </a:sysClr>
              </a:solidFill>
            </a:ln>
          </c:spPr>
          <c:marker>
            <c:symbol val="x"/>
            <c:size val="5"/>
            <c:spPr>
              <a:noFill/>
              <a:ln>
                <a:solidFill>
                  <a:sysClr val="window" lastClr="FFFFFF">
                    <a:lumMod val="65000"/>
                  </a:sysClr>
                </a:solidFill>
              </a:ln>
            </c:spPr>
          </c:marker>
          <c:errBars>
            <c:errDir val="y"/>
            <c:errBarType val="both"/>
            <c:errValType val="cust"/>
            <c:noEndCap val="0"/>
            <c:plus>
              <c:numRef>
                <c:f>'Fig S1'!$AX$17:$BF$17</c:f>
                <c:numCache>
                  <c:formatCode>General</c:formatCode>
                  <c:ptCount val="9"/>
                  <c:pt idx="0">
                    <c:v>5.0718974576514801E-2</c:v>
                  </c:pt>
                  <c:pt idx="1">
                    <c:v>5.7011993101316903E-2</c:v>
                  </c:pt>
                  <c:pt idx="2">
                    <c:v>4.8050441414400208E-2</c:v>
                  </c:pt>
                  <c:pt idx="3">
                    <c:v>7.2913272701673373E-2</c:v>
                  </c:pt>
                  <c:pt idx="4">
                    <c:v>6.0357041987470827E-2</c:v>
                  </c:pt>
                  <c:pt idx="5">
                    <c:v>6.0905784439118191E-2</c:v>
                  </c:pt>
                  <c:pt idx="6">
                    <c:v>9.7192839362864533E-2</c:v>
                  </c:pt>
                  <c:pt idx="7">
                    <c:v>7.6578282786528257E-2</c:v>
                  </c:pt>
                  <c:pt idx="8">
                    <c:v>6.7472536323932672E-2</c:v>
                  </c:pt>
                </c:numCache>
              </c:numRef>
            </c:plus>
            <c:minus>
              <c:numRef>
                <c:f>'Fig S1'!$AX$17:$BF$17</c:f>
                <c:numCache>
                  <c:formatCode>General</c:formatCode>
                  <c:ptCount val="9"/>
                  <c:pt idx="0">
                    <c:v>5.0718974576514801E-2</c:v>
                  </c:pt>
                  <c:pt idx="1">
                    <c:v>5.7011993101316903E-2</c:v>
                  </c:pt>
                  <c:pt idx="2">
                    <c:v>4.8050441414400208E-2</c:v>
                  </c:pt>
                  <c:pt idx="3">
                    <c:v>7.2913272701673373E-2</c:v>
                  </c:pt>
                  <c:pt idx="4">
                    <c:v>6.0357041987470827E-2</c:v>
                  </c:pt>
                  <c:pt idx="5">
                    <c:v>6.0905784439118191E-2</c:v>
                  </c:pt>
                  <c:pt idx="6">
                    <c:v>9.7192839362864533E-2</c:v>
                  </c:pt>
                  <c:pt idx="7">
                    <c:v>7.6578282786528257E-2</c:v>
                  </c:pt>
                  <c:pt idx="8">
                    <c:v>6.7472536323932672E-2</c:v>
                  </c:pt>
                </c:numCache>
              </c:numRef>
            </c:minus>
            <c:spPr>
              <a:ln>
                <a:solidFill>
                  <a:schemeClr val="bg1">
                    <a:lumMod val="65000"/>
                  </a:schemeClr>
                </a:solidFill>
              </a:ln>
            </c:spPr>
          </c:errBars>
          <c:xVal>
            <c:numRef>
              <c:f>'Fig S1'!$AO$12:$AW$12</c:f>
              <c:numCache>
                <c:formatCode>General</c:formatCode>
                <c:ptCount val="9"/>
                <c:pt idx="0">
                  <c:v>-10</c:v>
                </c:pt>
                <c:pt idx="1">
                  <c:v>-5</c:v>
                </c:pt>
                <c:pt idx="2">
                  <c:v>-3</c:v>
                </c:pt>
                <c:pt idx="3">
                  <c:v>0</c:v>
                </c:pt>
                <c:pt idx="4">
                  <c:v>2</c:v>
                </c:pt>
                <c:pt idx="5">
                  <c:v>4</c:v>
                </c:pt>
                <c:pt idx="6">
                  <c:v>6</c:v>
                </c:pt>
                <c:pt idx="7">
                  <c:v>8</c:v>
                </c:pt>
                <c:pt idx="8">
                  <c:v>11</c:v>
                </c:pt>
              </c:numCache>
            </c:numRef>
          </c:xVal>
          <c:yVal>
            <c:numRef>
              <c:f>'Fig S1'!$AO$17:$AW$17</c:f>
              <c:numCache>
                <c:formatCode>0.000</c:formatCode>
                <c:ptCount val="9"/>
                <c:pt idx="0">
                  <c:v>0.43338179916992653</c:v>
                </c:pt>
                <c:pt idx="1">
                  <c:v>0.46407312303041165</c:v>
                </c:pt>
                <c:pt idx="2">
                  <c:v>0.50213262368633027</c:v>
                </c:pt>
                <c:pt idx="3">
                  <c:v>0.45454157419288238</c:v>
                </c:pt>
                <c:pt idx="4">
                  <c:v>0.4330789565417284</c:v>
                </c:pt>
                <c:pt idx="5">
                  <c:v>0.48463595086278155</c:v>
                </c:pt>
                <c:pt idx="6">
                  <c:v>0.43763241132824154</c:v>
                </c:pt>
                <c:pt idx="7">
                  <c:v>0.42087551468336293</c:v>
                </c:pt>
                <c:pt idx="8">
                  <c:v>0.4351322800924961</c:v>
                </c:pt>
              </c:numCache>
            </c:numRef>
          </c:yVal>
          <c:smooth val="0"/>
        </c:ser>
        <c:ser>
          <c:idx val="1"/>
          <c:order val="1"/>
          <c:tx>
            <c:strRef>
              <c:f>'Fig S1'!$AM$18</c:f>
              <c:strCache>
                <c:ptCount val="1"/>
                <c:pt idx="0">
                  <c:v>low mus'</c:v>
                </c:pt>
              </c:strCache>
            </c:strRef>
          </c:tx>
          <c:spPr>
            <a:ln w="3175">
              <a:solidFill>
                <a:sysClr val="windowText" lastClr="000000"/>
              </a:solidFill>
            </a:ln>
          </c:spPr>
          <c:marker>
            <c:symbol val="square"/>
            <c:size val="5"/>
            <c:spPr>
              <a:solidFill>
                <a:sysClr val="windowText" lastClr="000000"/>
              </a:solidFill>
              <a:ln w="15875">
                <a:noFill/>
              </a:ln>
            </c:spPr>
          </c:marker>
          <c:errBars>
            <c:errDir val="y"/>
            <c:errBarType val="both"/>
            <c:errValType val="cust"/>
            <c:noEndCap val="0"/>
            <c:plus>
              <c:numRef>
                <c:f>'Fig S1'!$AX$18:$BF$18</c:f>
                <c:numCache>
                  <c:formatCode>General</c:formatCode>
                  <c:ptCount val="9"/>
                  <c:pt idx="0">
                    <c:v>0.10527779428747937</c:v>
                  </c:pt>
                  <c:pt idx="1">
                    <c:v>3.0766731891698866E-2</c:v>
                  </c:pt>
                  <c:pt idx="2">
                    <c:v>4.1626633554274602E-2</c:v>
                  </c:pt>
                  <c:pt idx="3">
                    <c:v>0.11330441056629521</c:v>
                  </c:pt>
                  <c:pt idx="4">
                    <c:v>6.2436946228143227E-2</c:v>
                  </c:pt>
                  <c:pt idx="5">
                    <c:v>3.4673441955769074E-2</c:v>
                  </c:pt>
                  <c:pt idx="6">
                    <c:v>9.2959305188255403E-2</c:v>
                  </c:pt>
                  <c:pt idx="7">
                    <c:v>8.8298428978154236E-2</c:v>
                  </c:pt>
                  <c:pt idx="8">
                    <c:v>9.2236848946591898E-2</c:v>
                  </c:pt>
                </c:numCache>
              </c:numRef>
            </c:plus>
            <c:minus>
              <c:numRef>
                <c:f>'Fig S1'!$AX$18:$BF$18</c:f>
                <c:numCache>
                  <c:formatCode>General</c:formatCode>
                  <c:ptCount val="9"/>
                  <c:pt idx="0">
                    <c:v>0.10527779428747937</c:v>
                  </c:pt>
                  <c:pt idx="1">
                    <c:v>3.0766731891698866E-2</c:v>
                  </c:pt>
                  <c:pt idx="2">
                    <c:v>4.1626633554274602E-2</c:v>
                  </c:pt>
                  <c:pt idx="3">
                    <c:v>0.11330441056629521</c:v>
                  </c:pt>
                  <c:pt idx="4">
                    <c:v>6.2436946228143227E-2</c:v>
                  </c:pt>
                  <c:pt idx="5">
                    <c:v>3.4673441955769074E-2</c:v>
                  </c:pt>
                  <c:pt idx="6">
                    <c:v>9.2959305188255403E-2</c:v>
                  </c:pt>
                  <c:pt idx="7">
                    <c:v>8.8298428978154236E-2</c:v>
                  </c:pt>
                  <c:pt idx="8">
                    <c:v>9.2236848946591898E-2</c:v>
                  </c:pt>
                </c:numCache>
              </c:numRef>
            </c:minus>
          </c:errBars>
          <c:xVal>
            <c:numRef>
              <c:f>'Fig S1'!$AO$12:$AW$12</c:f>
              <c:numCache>
                <c:formatCode>General</c:formatCode>
                <c:ptCount val="9"/>
                <c:pt idx="0">
                  <c:v>-10</c:v>
                </c:pt>
                <c:pt idx="1">
                  <c:v>-5</c:v>
                </c:pt>
                <c:pt idx="2">
                  <c:v>-3</c:v>
                </c:pt>
                <c:pt idx="3">
                  <c:v>0</c:v>
                </c:pt>
                <c:pt idx="4">
                  <c:v>2</c:v>
                </c:pt>
                <c:pt idx="5">
                  <c:v>4</c:v>
                </c:pt>
                <c:pt idx="6">
                  <c:v>6</c:v>
                </c:pt>
                <c:pt idx="7">
                  <c:v>8</c:v>
                </c:pt>
                <c:pt idx="8">
                  <c:v>11</c:v>
                </c:pt>
              </c:numCache>
            </c:numRef>
          </c:xVal>
          <c:yVal>
            <c:numRef>
              <c:f>'Fig S1'!$AO$18:$AW$18</c:f>
              <c:numCache>
                <c:formatCode>0.000</c:formatCode>
                <c:ptCount val="9"/>
                <c:pt idx="0">
                  <c:v>0.41155880949889245</c:v>
                </c:pt>
                <c:pt idx="1">
                  <c:v>0.53673299056966861</c:v>
                </c:pt>
                <c:pt idx="2">
                  <c:v>0.58924569338406707</c:v>
                </c:pt>
                <c:pt idx="3">
                  <c:v>0.47030812391625437</c:v>
                </c:pt>
                <c:pt idx="4">
                  <c:v>0.55304849913201704</c:v>
                </c:pt>
                <c:pt idx="5">
                  <c:v>0.63883894285035436</c:v>
                </c:pt>
                <c:pt idx="6">
                  <c:v>0.73543052500494666</c:v>
                </c:pt>
                <c:pt idx="7">
                  <c:v>0.84774926422650143</c:v>
                </c:pt>
                <c:pt idx="8">
                  <c:v>0.84031842620848018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82217376"/>
        <c:axId val="282217936"/>
      </c:scatterChart>
      <c:valAx>
        <c:axId val="282217376"/>
        <c:scaling>
          <c:orientation val="minMax"/>
          <c:max val="12"/>
          <c:min val="-11"/>
        </c:scaling>
        <c:delete val="0"/>
        <c:axPos val="b"/>
        <c:numFmt formatCode="General" sourceLinked="1"/>
        <c:majorTickMark val="out"/>
        <c:minorTickMark val="out"/>
        <c:tickLblPos val="none"/>
        <c:crossAx val="282217936"/>
        <c:crosses val="autoZero"/>
        <c:crossBetween val="midCat"/>
        <c:majorUnit val="2"/>
        <c:minorUnit val="1"/>
      </c:valAx>
      <c:valAx>
        <c:axId val="282217936"/>
        <c:scaling>
          <c:orientation val="minMax"/>
          <c:max val="1"/>
          <c:min val="0"/>
        </c:scaling>
        <c:delete val="0"/>
        <c:axPos val="l"/>
        <c:numFmt formatCode="#,##0.00" sourceLinked="0"/>
        <c:majorTickMark val="out"/>
        <c:minorTickMark val="none"/>
        <c:tickLblPos val="none"/>
        <c:crossAx val="282217376"/>
        <c:crossesAt val="-11"/>
        <c:crossBetween val="midCat"/>
        <c:majorUnit val="0.2"/>
      </c:valAx>
      <c:spPr>
        <a:noFill/>
      </c:spPr>
    </c:plotArea>
    <c:plotVisOnly val="1"/>
    <c:dispBlanksAs val="gap"/>
    <c:showDLblsOverMax val="0"/>
  </c:chart>
  <c:spPr>
    <a:noFill/>
    <a:ln>
      <a:noFill/>
    </a:ln>
  </c:spPr>
  <c:externalData r:id="rId2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7.3877068557919617E-2"/>
          <c:y val="6.2562562562562568E-2"/>
          <c:w val="0.88918439716312059"/>
          <c:h val="0.81231231231231227"/>
        </c:manualLayout>
      </c:layout>
      <c:scatterChart>
        <c:scatterStyle val="lineMarker"/>
        <c:varyColors val="0"/>
        <c:ser>
          <c:idx val="0"/>
          <c:order val="0"/>
          <c:tx>
            <c:strRef>
              <c:f>'Fig S1'!$AM$19</c:f>
              <c:strCache>
                <c:ptCount val="1"/>
                <c:pt idx="0">
                  <c:v>high mus'</c:v>
                </c:pt>
              </c:strCache>
            </c:strRef>
          </c:tx>
          <c:spPr>
            <a:ln w="15875">
              <a:solidFill>
                <a:sysClr val="window" lastClr="FFFFFF">
                  <a:lumMod val="65000"/>
                </a:sysClr>
              </a:solidFill>
            </a:ln>
          </c:spPr>
          <c:marker>
            <c:symbol val="x"/>
            <c:size val="5"/>
            <c:spPr>
              <a:noFill/>
              <a:ln>
                <a:solidFill>
                  <a:sysClr val="window" lastClr="FFFFFF">
                    <a:lumMod val="65000"/>
                  </a:sysClr>
                </a:solidFill>
              </a:ln>
            </c:spPr>
          </c:marker>
          <c:errBars>
            <c:errDir val="y"/>
            <c:errBarType val="both"/>
            <c:errValType val="cust"/>
            <c:noEndCap val="0"/>
            <c:plus>
              <c:numRef>
                <c:f>'Fig S1'!$AX$19:$BF$19</c:f>
                <c:numCache>
                  <c:formatCode>General</c:formatCode>
                  <c:ptCount val="9"/>
                  <c:pt idx="0">
                    <c:v>4.8093159420627647E-2</c:v>
                  </c:pt>
                  <c:pt idx="1">
                    <c:v>4.1596843465759176E-2</c:v>
                  </c:pt>
                  <c:pt idx="2">
                    <c:v>9.1962503921658043E-2</c:v>
                  </c:pt>
                  <c:pt idx="3">
                    <c:v>4.6694884367352842E-2</c:v>
                  </c:pt>
                  <c:pt idx="4">
                    <c:v>6.1057176526938782E-2</c:v>
                  </c:pt>
                  <c:pt idx="5">
                    <c:v>0.11428505685098624</c:v>
                  </c:pt>
                  <c:pt idx="6">
                    <c:v>0.12169871618808223</c:v>
                  </c:pt>
                  <c:pt idx="7">
                    <c:v>0.14358141514038886</c:v>
                  </c:pt>
                  <c:pt idx="8">
                    <c:v>0.14937402241221956</c:v>
                  </c:pt>
                </c:numCache>
              </c:numRef>
            </c:plus>
            <c:minus>
              <c:numRef>
                <c:f>'Fig S1'!$AX$19:$BF$19</c:f>
                <c:numCache>
                  <c:formatCode>General</c:formatCode>
                  <c:ptCount val="9"/>
                  <c:pt idx="0">
                    <c:v>4.8093159420627647E-2</c:v>
                  </c:pt>
                  <c:pt idx="1">
                    <c:v>4.1596843465759176E-2</c:v>
                  </c:pt>
                  <c:pt idx="2">
                    <c:v>9.1962503921658043E-2</c:v>
                  </c:pt>
                  <c:pt idx="3">
                    <c:v>4.6694884367352842E-2</c:v>
                  </c:pt>
                  <c:pt idx="4">
                    <c:v>6.1057176526938782E-2</c:v>
                  </c:pt>
                  <c:pt idx="5">
                    <c:v>0.11428505685098624</c:v>
                  </c:pt>
                  <c:pt idx="6">
                    <c:v>0.12169871618808223</c:v>
                  </c:pt>
                  <c:pt idx="7">
                    <c:v>0.14358141514038886</c:v>
                  </c:pt>
                  <c:pt idx="8">
                    <c:v>0.14937402241221956</c:v>
                  </c:pt>
                </c:numCache>
              </c:numRef>
            </c:minus>
            <c:spPr>
              <a:ln>
                <a:solidFill>
                  <a:schemeClr val="bg1">
                    <a:lumMod val="65000"/>
                  </a:schemeClr>
                </a:solidFill>
              </a:ln>
            </c:spPr>
          </c:errBars>
          <c:xVal>
            <c:numRef>
              <c:f>'Fig S1'!$AO$12:$AW$12</c:f>
              <c:numCache>
                <c:formatCode>General</c:formatCode>
                <c:ptCount val="9"/>
                <c:pt idx="0">
                  <c:v>-10</c:v>
                </c:pt>
                <c:pt idx="1">
                  <c:v>-5</c:v>
                </c:pt>
                <c:pt idx="2">
                  <c:v>-3</c:v>
                </c:pt>
                <c:pt idx="3">
                  <c:v>0</c:v>
                </c:pt>
                <c:pt idx="4">
                  <c:v>2</c:v>
                </c:pt>
                <c:pt idx="5">
                  <c:v>4</c:v>
                </c:pt>
                <c:pt idx="6">
                  <c:v>6</c:v>
                </c:pt>
                <c:pt idx="7">
                  <c:v>8</c:v>
                </c:pt>
                <c:pt idx="8">
                  <c:v>11</c:v>
                </c:pt>
              </c:numCache>
            </c:numRef>
          </c:xVal>
          <c:yVal>
            <c:numRef>
              <c:f>'Fig S1'!$AO$19:$AW$19</c:f>
              <c:numCache>
                <c:formatCode>0.000</c:formatCode>
                <c:ptCount val="9"/>
                <c:pt idx="0">
                  <c:v>0.50435349057070455</c:v>
                </c:pt>
                <c:pt idx="1">
                  <c:v>0.47351775435623783</c:v>
                </c:pt>
                <c:pt idx="2">
                  <c:v>0.62442857326139134</c:v>
                </c:pt>
                <c:pt idx="3">
                  <c:v>0.50923609923932844</c:v>
                </c:pt>
                <c:pt idx="4">
                  <c:v>0.43803149770256972</c:v>
                </c:pt>
                <c:pt idx="5">
                  <c:v>0.66368008293212633</c:v>
                </c:pt>
                <c:pt idx="6">
                  <c:v>0.62429360984729809</c:v>
                </c:pt>
                <c:pt idx="7">
                  <c:v>0.56492923917811677</c:v>
                </c:pt>
                <c:pt idx="8">
                  <c:v>0.54101351030806588</c:v>
                </c:pt>
              </c:numCache>
            </c:numRef>
          </c:yVal>
          <c:smooth val="0"/>
        </c:ser>
        <c:ser>
          <c:idx val="1"/>
          <c:order val="1"/>
          <c:tx>
            <c:strRef>
              <c:f>'Fig S1'!$AM$20</c:f>
              <c:strCache>
                <c:ptCount val="1"/>
                <c:pt idx="0">
                  <c:v>low mus'</c:v>
                </c:pt>
              </c:strCache>
            </c:strRef>
          </c:tx>
          <c:spPr>
            <a:ln w="3175">
              <a:solidFill>
                <a:sysClr val="windowText" lastClr="000000"/>
              </a:solidFill>
            </a:ln>
          </c:spPr>
          <c:marker>
            <c:symbol val="square"/>
            <c:size val="5"/>
            <c:spPr>
              <a:solidFill>
                <a:sysClr val="windowText" lastClr="000000"/>
              </a:solidFill>
              <a:ln w="15875">
                <a:noFill/>
              </a:ln>
            </c:spPr>
          </c:marker>
          <c:errBars>
            <c:errDir val="y"/>
            <c:errBarType val="both"/>
            <c:errValType val="cust"/>
            <c:noEndCap val="0"/>
            <c:plus>
              <c:numRef>
                <c:f>'Fig S1'!$AX$20:$BF$20</c:f>
                <c:numCache>
                  <c:formatCode>General</c:formatCode>
                  <c:ptCount val="9"/>
                  <c:pt idx="0">
                    <c:v>6.3902303761836393E-2</c:v>
                  </c:pt>
                  <c:pt idx="1">
                    <c:v>5.215080089620544E-2</c:v>
                  </c:pt>
                  <c:pt idx="2">
                    <c:v>3.3437168420341959E-2</c:v>
                  </c:pt>
                  <c:pt idx="3">
                    <c:v>9.6002278803914723E-2</c:v>
                  </c:pt>
                  <c:pt idx="4">
                    <c:v>0.14199787065320979</c:v>
                  </c:pt>
                  <c:pt idx="5">
                    <c:v>0</c:v>
                  </c:pt>
                  <c:pt idx="6">
                    <c:v>0</c:v>
                  </c:pt>
                  <c:pt idx="7">
                    <c:v>0</c:v>
                  </c:pt>
                  <c:pt idx="8">
                    <c:v>0</c:v>
                  </c:pt>
                </c:numCache>
              </c:numRef>
            </c:plus>
            <c:minus>
              <c:numRef>
                <c:f>'Fig S1'!$AX$20:$BF$20</c:f>
                <c:numCache>
                  <c:formatCode>General</c:formatCode>
                  <c:ptCount val="9"/>
                  <c:pt idx="0">
                    <c:v>6.3902303761836393E-2</c:v>
                  </c:pt>
                  <c:pt idx="1">
                    <c:v>5.215080089620544E-2</c:v>
                  </c:pt>
                  <c:pt idx="2">
                    <c:v>3.3437168420341959E-2</c:v>
                  </c:pt>
                  <c:pt idx="3">
                    <c:v>9.6002278803914723E-2</c:v>
                  </c:pt>
                  <c:pt idx="4">
                    <c:v>0.14199787065320979</c:v>
                  </c:pt>
                  <c:pt idx="5">
                    <c:v>0</c:v>
                  </c:pt>
                  <c:pt idx="6">
                    <c:v>0</c:v>
                  </c:pt>
                  <c:pt idx="7">
                    <c:v>0</c:v>
                  </c:pt>
                  <c:pt idx="8">
                    <c:v>0</c:v>
                  </c:pt>
                </c:numCache>
              </c:numRef>
            </c:minus>
          </c:errBars>
          <c:xVal>
            <c:numRef>
              <c:f>'Fig S1'!$AO$12:$AW$12</c:f>
              <c:numCache>
                <c:formatCode>General</c:formatCode>
                <c:ptCount val="9"/>
                <c:pt idx="0">
                  <c:v>-10</c:v>
                </c:pt>
                <c:pt idx="1">
                  <c:v>-5</c:v>
                </c:pt>
                <c:pt idx="2">
                  <c:v>-3</c:v>
                </c:pt>
                <c:pt idx="3">
                  <c:v>0</c:v>
                </c:pt>
                <c:pt idx="4">
                  <c:v>2</c:v>
                </c:pt>
                <c:pt idx="5">
                  <c:v>4</c:v>
                </c:pt>
                <c:pt idx="6">
                  <c:v>6</c:v>
                </c:pt>
                <c:pt idx="7">
                  <c:v>8</c:v>
                </c:pt>
                <c:pt idx="8">
                  <c:v>11</c:v>
                </c:pt>
              </c:numCache>
            </c:numRef>
          </c:xVal>
          <c:yVal>
            <c:numRef>
              <c:f>'Fig S1'!$AO$20:$AW$20</c:f>
              <c:numCache>
                <c:formatCode>0.000</c:formatCode>
                <c:ptCount val="9"/>
                <c:pt idx="0">
                  <c:v>0.57058231448980079</c:v>
                </c:pt>
                <c:pt idx="1">
                  <c:v>0.57641506679365673</c:v>
                </c:pt>
                <c:pt idx="2">
                  <c:v>0.5786665767582031</c:v>
                </c:pt>
                <c:pt idx="3">
                  <c:v>0.55229291719911922</c:v>
                </c:pt>
                <c:pt idx="4">
                  <c:v>0.6097835948446968</c:v>
                </c:pt>
                <c:pt idx="5">
                  <c:v>1</c:v>
                </c:pt>
                <c:pt idx="6">
                  <c:v>1</c:v>
                </c:pt>
                <c:pt idx="7">
                  <c:v>1</c:v>
                </c:pt>
                <c:pt idx="8">
                  <c:v>1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82220736"/>
        <c:axId val="282221296"/>
      </c:scatterChart>
      <c:valAx>
        <c:axId val="282220736"/>
        <c:scaling>
          <c:orientation val="minMax"/>
          <c:max val="12"/>
          <c:min val="-11"/>
        </c:scaling>
        <c:delete val="0"/>
        <c:axPos val="b"/>
        <c:numFmt formatCode="General" sourceLinked="1"/>
        <c:majorTickMark val="out"/>
        <c:minorTickMark val="out"/>
        <c:tickLblPos val="none"/>
        <c:crossAx val="282221296"/>
        <c:crosses val="autoZero"/>
        <c:crossBetween val="midCat"/>
        <c:majorUnit val="2"/>
        <c:minorUnit val="1"/>
      </c:valAx>
      <c:valAx>
        <c:axId val="282221296"/>
        <c:scaling>
          <c:orientation val="minMax"/>
          <c:max val="1"/>
          <c:min val="0"/>
        </c:scaling>
        <c:delete val="0"/>
        <c:axPos val="l"/>
        <c:numFmt formatCode="#,##0.00" sourceLinked="0"/>
        <c:majorTickMark val="out"/>
        <c:minorTickMark val="none"/>
        <c:tickLblPos val="none"/>
        <c:crossAx val="282220736"/>
        <c:crossesAt val="-11"/>
        <c:crossBetween val="midCat"/>
        <c:majorUnit val="0.2"/>
      </c:valAx>
      <c:spPr>
        <a:noFill/>
      </c:spPr>
    </c:plotArea>
    <c:plotVisOnly val="1"/>
    <c:dispBlanksAs val="gap"/>
    <c:showDLblsOverMax val="0"/>
  </c:chart>
  <c:spPr>
    <a:noFill/>
    <a:ln>
      <a:noFill/>
    </a:ln>
  </c:spPr>
  <c:externalData r:id="rId2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8167919622726864"/>
          <c:y val="0.11875575927179002"/>
          <c:w val="0.73801163048051732"/>
          <c:h val="0.68691663464709907"/>
        </c:manualLayout>
      </c:layout>
      <c:scatterChart>
        <c:scatterStyle val="lineMarker"/>
        <c:varyColors val="0"/>
        <c:ser>
          <c:idx val="0"/>
          <c:order val="0"/>
          <c:tx>
            <c:strRef>
              <c:f>'Fig S1'!$AN$122</c:f>
              <c:strCache>
                <c:ptCount val="1"/>
                <c:pt idx="0">
                  <c:v>high mus'</c:v>
                </c:pt>
              </c:strCache>
            </c:strRef>
          </c:tx>
          <c:spPr>
            <a:ln w="15875">
              <a:solidFill>
                <a:sysClr val="window" lastClr="FFFFFF">
                  <a:lumMod val="65000"/>
                </a:sysClr>
              </a:solidFill>
            </a:ln>
          </c:spPr>
          <c:marker>
            <c:symbol val="x"/>
            <c:size val="5"/>
            <c:spPr>
              <a:noFill/>
              <a:ln>
                <a:solidFill>
                  <a:sysClr val="window" lastClr="FFFFFF">
                    <a:lumMod val="65000"/>
                  </a:sysClr>
                </a:solidFill>
              </a:ln>
            </c:spPr>
          </c:marker>
          <c:errBars>
            <c:errDir val="y"/>
            <c:errBarType val="both"/>
            <c:errValType val="cust"/>
            <c:noEndCap val="0"/>
            <c:plus>
              <c:numRef>
                <c:f>'Fig S1'!$AY$122:$BG$122</c:f>
                <c:numCache>
                  <c:formatCode>General</c:formatCode>
                  <c:ptCount val="9"/>
                  <c:pt idx="0">
                    <c:v>4.690297430903264E-2</c:v>
                  </c:pt>
                  <c:pt idx="1">
                    <c:v>4.6867958020561588E-2</c:v>
                  </c:pt>
                  <c:pt idx="2">
                    <c:v>4.7289993269700369E-2</c:v>
                  </c:pt>
                  <c:pt idx="3">
                    <c:v>4.7178664225426437E-2</c:v>
                  </c:pt>
                  <c:pt idx="4">
                    <c:v>4.4834647319693832E-2</c:v>
                  </c:pt>
                  <c:pt idx="5">
                    <c:v>4.7569670795487143E-2</c:v>
                  </c:pt>
                  <c:pt idx="6">
                    <c:v>4.3019342582195502E-2</c:v>
                  </c:pt>
                  <c:pt idx="7">
                    <c:v>4.599308462548294E-2</c:v>
                  </c:pt>
                  <c:pt idx="8">
                    <c:v>4.9141306404126103E-2</c:v>
                  </c:pt>
                </c:numCache>
              </c:numRef>
            </c:plus>
            <c:minus>
              <c:numRef>
                <c:f>'Fig S1'!$AY$122:$BG$122</c:f>
                <c:numCache>
                  <c:formatCode>General</c:formatCode>
                  <c:ptCount val="9"/>
                  <c:pt idx="0">
                    <c:v>4.690297430903264E-2</c:v>
                  </c:pt>
                  <c:pt idx="1">
                    <c:v>4.6867958020561588E-2</c:v>
                  </c:pt>
                  <c:pt idx="2">
                    <c:v>4.7289993269700369E-2</c:v>
                  </c:pt>
                  <c:pt idx="3">
                    <c:v>4.7178664225426437E-2</c:v>
                  </c:pt>
                  <c:pt idx="4">
                    <c:v>4.4834647319693832E-2</c:v>
                  </c:pt>
                  <c:pt idx="5">
                    <c:v>4.7569670795487143E-2</c:v>
                  </c:pt>
                  <c:pt idx="6">
                    <c:v>4.3019342582195502E-2</c:v>
                  </c:pt>
                  <c:pt idx="7">
                    <c:v>4.599308462548294E-2</c:v>
                  </c:pt>
                  <c:pt idx="8">
                    <c:v>4.9141306404126103E-2</c:v>
                  </c:pt>
                </c:numCache>
              </c:numRef>
            </c:minus>
            <c:spPr>
              <a:ln>
                <a:solidFill>
                  <a:schemeClr val="bg1">
                    <a:lumMod val="65000"/>
                  </a:schemeClr>
                </a:solidFill>
              </a:ln>
            </c:spPr>
          </c:errBars>
          <c:xVal>
            <c:numRef>
              <c:f>'Fig S1'!$AP$121:$AX$121</c:f>
              <c:numCache>
                <c:formatCode>General</c:formatCode>
                <c:ptCount val="9"/>
                <c:pt idx="0">
                  <c:v>-10</c:v>
                </c:pt>
                <c:pt idx="1">
                  <c:v>-5</c:v>
                </c:pt>
                <c:pt idx="2">
                  <c:v>-3</c:v>
                </c:pt>
                <c:pt idx="3">
                  <c:v>0</c:v>
                </c:pt>
                <c:pt idx="4">
                  <c:v>2</c:v>
                </c:pt>
                <c:pt idx="5">
                  <c:v>4</c:v>
                </c:pt>
                <c:pt idx="6">
                  <c:v>6</c:v>
                </c:pt>
                <c:pt idx="7">
                  <c:v>8</c:v>
                </c:pt>
                <c:pt idx="8">
                  <c:v>11</c:v>
                </c:pt>
              </c:numCache>
            </c:numRef>
          </c:xVal>
          <c:yVal>
            <c:numRef>
              <c:f>'Fig S1'!$AP$122:$AX$122</c:f>
              <c:numCache>
                <c:formatCode>0.000</c:formatCode>
                <c:ptCount val="9"/>
                <c:pt idx="0">
                  <c:v>0.54206851233873987</c:v>
                </c:pt>
                <c:pt idx="1">
                  <c:v>0.53242677394080162</c:v>
                </c:pt>
                <c:pt idx="2">
                  <c:v>0.52618344523243443</c:v>
                </c:pt>
                <c:pt idx="3">
                  <c:v>0.55505661316130539</c:v>
                </c:pt>
                <c:pt idx="4">
                  <c:v>0.52723398160928359</c:v>
                </c:pt>
                <c:pt idx="5">
                  <c:v>0.51866087917316972</c:v>
                </c:pt>
                <c:pt idx="6">
                  <c:v>0.51826641361607872</c:v>
                </c:pt>
                <c:pt idx="7">
                  <c:v>0.51483468225824747</c:v>
                </c:pt>
                <c:pt idx="8">
                  <c:v>0.49920745744374639</c:v>
                </c:pt>
              </c:numCache>
            </c:numRef>
          </c:yVal>
          <c:smooth val="0"/>
        </c:ser>
        <c:ser>
          <c:idx val="1"/>
          <c:order val="1"/>
          <c:tx>
            <c:strRef>
              <c:f>'Fig S1'!$AN$123</c:f>
              <c:strCache>
                <c:ptCount val="1"/>
                <c:pt idx="0">
                  <c:v>low mus'</c:v>
                </c:pt>
              </c:strCache>
            </c:strRef>
          </c:tx>
          <c:spPr>
            <a:ln w="3175">
              <a:solidFill>
                <a:sysClr val="windowText" lastClr="000000"/>
              </a:solidFill>
            </a:ln>
          </c:spPr>
          <c:marker>
            <c:symbol val="square"/>
            <c:size val="5"/>
            <c:spPr>
              <a:solidFill>
                <a:sysClr val="windowText" lastClr="000000"/>
              </a:solidFill>
              <a:ln w="15875">
                <a:noFill/>
              </a:ln>
            </c:spPr>
          </c:marker>
          <c:errBars>
            <c:errDir val="y"/>
            <c:errBarType val="both"/>
            <c:errValType val="cust"/>
            <c:noEndCap val="0"/>
            <c:plus>
              <c:numRef>
                <c:f>'Fig S1'!$AY$123:$BG$123</c:f>
                <c:numCache>
                  <c:formatCode>General</c:formatCode>
                  <c:ptCount val="9"/>
                  <c:pt idx="0">
                    <c:v>2.8505010495890049E-2</c:v>
                  </c:pt>
                  <c:pt idx="1">
                    <c:v>3.227857688641303E-2</c:v>
                  </c:pt>
                  <c:pt idx="2">
                    <c:v>2.8000374216080679E-2</c:v>
                  </c:pt>
                  <c:pt idx="3">
                    <c:v>2.955659400400474E-2</c:v>
                  </c:pt>
                  <c:pt idx="4">
                    <c:v>3.1955742573261649E-2</c:v>
                  </c:pt>
                  <c:pt idx="5">
                    <c:v>2.8270033745497258E-2</c:v>
                  </c:pt>
                  <c:pt idx="6">
                    <c:v>3.7531855543714528E-2</c:v>
                  </c:pt>
                  <c:pt idx="7">
                    <c:v>3.7771883688953019E-2</c:v>
                  </c:pt>
                  <c:pt idx="8">
                    <c:v>4.8240501409350593E-2</c:v>
                  </c:pt>
                </c:numCache>
              </c:numRef>
            </c:plus>
            <c:minus>
              <c:numRef>
                <c:f>'Fig S1'!$AY$123:$BG$123</c:f>
                <c:numCache>
                  <c:formatCode>General</c:formatCode>
                  <c:ptCount val="9"/>
                  <c:pt idx="0">
                    <c:v>2.8505010495890049E-2</c:v>
                  </c:pt>
                  <c:pt idx="1">
                    <c:v>3.227857688641303E-2</c:v>
                  </c:pt>
                  <c:pt idx="2">
                    <c:v>2.8000374216080679E-2</c:v>
                  </c:pt>
                  <c:pt idx="3">
                    <c:v>2.955659400400474E-2</c:v>
                  </c:pt>
                  <c:pt idx="4">
                    <c:v>3.1955742573261649E-2</c:v>
                  </c:pt>
                  <c:pt idx="5">
                    <c:v>2.8270033745497258E-2</c:v>
                  </c:pt>
                  <c:pt idx="6">
                    <c:v>3.7531855543714528E-2</c:v>
                  </c:pt>
                  <c:pt idx="7">
                    <c:v>3.7771883688953019E-2</c:v>
                  </c:pt>
                  <c:pt idx="8">
                    <c:v>4.8240501409350593E-2</c:v>
                  </c:pt>
                </c:numCache>
              </c:numRef>
            </c:minus>
          </c:errBars>
          <c:xVal>
            <c:numRef>
              <c:f>'Fig S1'!$AP$121:$AX$121</c:f>
              <c:numCache>
                <c:formatCode>General</c:formatCode>
                <c:ptCount val="9"/>
                <c:pt idx="0">
                  <c:v>-10</c:v>
                </c:pt>
                <c:pt idx="1">
                  <c:v>-5</c:v>
                </c:pt>
                <c:pt idx="2">
                  <c:v>-3</c:v>
                </c:pt>
                <c:pt idx="3">
                  <c:v>0</c:v>
                </c:pt>
                <c:pt idx="4">
                  <c:v>2</c:v>
                </c:pt>
                <c:pt idx="5">
                  <c:v>4</c:v>
                </c:pt>
                <c:pt idx="6">
                  <c:v>6</c:v>
                </c:pt>
                <c:pt idx="7">
                  <c:v>8</c:v>
                </c:pt>
                <c:pt idx="8">
                  <c:v>11</c:v>
                </c:pt>
              </c:numCache>
            </c:numRef>
          </c:xVal>
          <c:yVal>
            <c:numRef>
              <c:f>'Fig S1'!$AP$123:$AX$123</c:f>
              <c:numCache>
                <c:formatCode>0.000</c:formatCode>
                <c:ptCount val="9"/>
                <c:pt idx="0">
                  <c:v>0.62489137880756596</c:v>
                </c:pt>
                <c:pt idx="1">
                  <c:v>0.63068718892189235</c:v>
                </c:pt>
                <c:pt idx="2">
                  <c:v>0.61911811685162133</c:v>
                </c:pt>
                <c:pt idx="3">
                  <c:v>0.6449318737546893</c:v>
                </c:pt>
                <c:pt idx="4">
                  <c:v>0.63360537184042731</c:v>
                </c:pt>
                <c:pt idx="5">
                  <c:v>0.62141109073449985</c:v>
                </c:pt>
                <c:pt idx="6">
                  <c:v>0.6156617352846967</c:v>
                </c:pt>
                <c:pt idx="7">
                  <c:v>0.60496721697147571</c:v>
                </c:pt>
                <c:pt idx="8">
                  <c:v>0.6015600354646149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82224096"/>
        <c:axId val="284707280"/>
      </c:scatterChart>
      <c:valAx>
        <c:axId val="282224096"/>
        <c:scaling>
          <c:orientation val="minMax"/>
          <c:max val="12"/>
          <c:min val="-11"/>
        </c:scaling>
        <c:delete val="0"/>
        <c:axPos val="b"/>
        <c:numFmt formatCode="General" sourceLinked="1"/>
        <c:majorTickMark val="out"/>
        <c:minorTickMark val="out"/>
        <c:tickLblPos val="none"/>
        <c:crossAx val="284707280"/>
        <c:crosses val="autoZero"/>
        <c:crossBetween val="midCat"/>
        <c:majorUnit val="2"/>
        <c:minorUnit val="1"/>
      </c:valAx>
      <c:valAx>
        <c:axId val="284707280"/>
        <c:scaling>
          <c:orientation val="minMax"/>
          <c:max val="0.8"/>
          <c:min val="0"/>
        </c:scaling>
        <c:delete val="0"/>
        <c:axPos val="l"/>
        <c:numFmt formatCode="#,##0.0" sourceLinked="0"/>
        <c:majorTickMark val="out"/>
        <c:minorTickMark val="none"/>
        <c:tickLblPos val="nextTo"/>
        <c:txPr>
          <a:bodyPr/>
          <a:lstStyle/>
          <a:p>
            <a:pPr>
              <a:defRPr sz="700"/>
            </a:pPr>
            <a:endParaRPr lang="en-US"/>
          </a:p>
        </c:txPr>
        <c:crossAx val="282224096"/>
        <c:crossesAt val="-11"/>
        <c:crossBetween val="midCat"/>
        <c:majorUnit val="0.2"/>
      </c:valAx>
      <c:spPr>
        <a:noFill/>
      </c:spPr>
    </c:plotArea>
    <c:plotVisOnly val="1"/>
    <c:dispBlanksAs val="gap"/>
    <c:showDLblsOverMax val="0"/>
  </c:chart>
  <c:spPr>
    <a:noFill/>
    <a:ln>
      <a:noFill/>
    </a:ln>
  </c:spPr>
  <c:externalData r:id="rId1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5.8820668749319745E-2"/>
          <c:y val="9.7163803040555469E-2"/>
          <c:w val="0.88235866250136041"/>
          <c:h val="0.69771261276271623"/>
        </c:manualLayout>
      </c:layout>
      <c:scatterChart>
        <c:scatterStyle val="lineMarker"/>
        <c:varyColors val="0"/>
        <c:ser>
          <c:idx val="0"/>
          <c:order val="0"/>
          <c:tx>
            <c:strRef>
              <c:f>'Fig S1'!$AN$124</c:f>
              <c:strCache>
                <c:ptCount val="1"/>
                <c:pt idx="0">
                  <c:v>high mus'</c:v>
                </c:pt>
              </c:strCache>
            </c:strRef>
          </c:tx>
          <c:spPr>
            <a:ln w="15875">
              <a:solidFill>
                <a:sysClr val="window" lastClr="FFFFFF">
                  <a:lumMod val="65000"/>
                </a:sysClr>
              </a:solidFill>
            </a:ln>
          </c:spPr>
          <c:marker>
            <c:symbol val="x"/>
            <c:size val="5"/>
            <c:spPr>
              <a:noFill/>
              <a:ln>
                <a:solidFill>
                  <a:sysClr val="window" lastClr="FFFFFF">
                    <a:lumMod val="65000"/>
                  </a:sysClr>
                </a:solidFill>
              </a:ln>
            </c:spPr>
          </c:marker>
          <c:errBars>
            <c:errDir val="y"/>
            <c:errBarType val="both"/>
            <c:errValType val="cust"/>
            <c:noEndCap val="0"/>
            <c:plus>
              <c:numRef>
                <c:f>'Fig S1'!$AY$124:$BG$124</c:f>
                <c:numCache>
                  <c:formatCode>General</c:formatCode>
                  <c:ptCount val="9"/>
                  <c:pt idx="0">
                    <c:v>5.4007105847336832E-2</c:v>
                  </c:pt>
                  <c:pt idx="1">
                    <c:v>4.7333812788733193E-2</c:v>
                  </c:pt>
                  <c:pt idx="2">
                    <c:v>5.5339069727760259E-2</c:v>
                  </c:pt>
                  <c:pt idx="3">
                    <c:v>4.2549583990844096E-2</c:v>
                  </c:pt>
                  <c:pt idx="4">
                    <c:v>3.3693793440075032E-2</c:v>
                  </c:pt>
                  <c:pt idx="5">
                    <c:v>3.097546517921014E-2</c:v>
                  </c:pt>
                  <c:pt idx="6">
                    <c:v>4.0300808467977449E-2</c:v>
                  </c:pt>
                  <c:pt idx="7">
                    <c:v>5.9814385845602287E-2</c:v>
                  </c:pt>
                  <c:pt idx="8">
                    <c:v>5.3225434174410939E-2</c:v>
                  </c:pt>
                </c:numCache>
              </c:numRef>
            </c:plus>
            <c:minus>
              <c:numRef>
                <c:f>'Fig S1'!$AY$124:$BG$124</c:f>
                <c:numCache>
                  <c:formatCode>General</c:formatCode>
                  <c:ptCount val="9"/>
                  <c:pt idx="0">
                    <c:v>5.4007105847336832E-2</c:v>
                  </c:pt>
                  <c:pt idx="1">
                    <c:v>4.7333812788733193E-2</c:v>
                  </c:pt>
                  <c:pt idx="2">
                    <c:v>5.5339069727760259E-2</c:v>
                  </c:pt>
                  <c:pt idx="3">
                    <c:v>4.2549583990844096E-2</c:v>
                  </c:pt>
                  <c:pt idx="4">
                    <c:v>3.3693793440075032E-2</c:v>
                  </c:pt>
                  <c:pt idx="5">
                    <c:v>3.097546517921014E-2</c:v>
                  </c:pt>
                  <c:pt idx="6">
                    <c:v>4.0300808467977449E-2</c:v>
                  </c:pt>
                  <c:pt idx="7">
                    <c:v>5.9814385845602287E-2</c:v>
                  </c:pt>
                  <c:pt idx="8">
                    <c:v>5.3225434174410939E-2</c:v>
                  </c:pt>
                </c:numCache>
              </c:numRef>
            </c:minus>
            <c:spPr>
              <a:ln>
                <a:solidFill>
                  <a:schemeClr val="bg1">
                    <a:lumMod val="65000"/>
                  </a:schemeClr>
                </a:solidFill>
              </a:ln>
            </c:spPr>
          </c:errBars>
          <c:xVal>
            <c:numRef>
              <c:f>'Fig S1'!$AP$121:$AX$121</c:f>
              <c:numCache>
                <c:formatCode>General</c:formatCode>
                <c:ptCount val="9"/>
                <c:pt idx="0">
                  <c:v>-10</c:v>
                </c:pt>
                <c:pt idx="1">
                  <c:v>-5</c:v>
                </c:pt>
                <c:pt idx="2">
                  <c:v>-3</c:v>
                </c:pt>
                <c:pt idx="3">
                  <c:v>0</c:v>
                </c:pt>
                <c:pt idx="4">
                  <c:v>2</c:v>
                </c:pt>
                <c:pt idx="5">
                  <c:v>4</c:v>
                </c:pt>
                <c:pt idx="6">
                  <c:v>6</c:v>
                </c:pt>
                <c:pt idx="7">
                  <c:v>8</c:v>
                </c:pt>
                <c:pt idx="8">
                  <c:v>11</c:v>
                </c:pt>
              </c:numCache>
            </c:numRef>
          </c:xVal>
          <c:yVal>
            <c:numRef>
              <c:f>'Fig S1'!$AP$124:$AX$124</c:f>
              <c:numCache>
                <c:formatCode>0.000</c:formatCode>
                <c:ptCount val="9"/>
                <c:pt idx="0">
                  <c:v>0.53427241779934909</c:v>
                </c:pt>
                <c:pt idx="1">
                  <c:v>0.51684802898099713</c:v>
                </c:pt>
                <c:pt idx="2">
                  <c:v>0.52184371583030431</c:v>
                </c:pt>
                <c:pt idx="3">
                  <c:v>0.52621752974873726</c:v>
                </c:pt>
                <c:pt idx="4">
                  <c:v>0.42869660555332195</c:v>
                </c:pt>
                <c:pt idx="5">
                  <c:v>0.43583527341660711</c:v>
                </c:pt>
                <c:pt idx="6">
                  <c:v>0.43857708538366502</c:v>
                </c:pt>
                <c:pt idx="7">
                  <c:v>0.46597148437157893</c:v>
                </c:pt>
                <c:pt idx="8">
                  <c:v>0.44956492982852753</c:v>
                </c:pt>
              </c:numCache>
            </c:numRef>
          </c:yVal>
          <c:smooth val="0"/>
        </c:ser>
        <c:ser>
          <c:idx val="1"/>
          <c:order val="1"/>
          <c:tx>
            <c:strRef>
              <c:f>'Fig S1'!$AN$125</c:f>
              <c:strCache>
                <c:ptCount val="1"/>
                <c:pt idx="0">
                  <c:v>low mus'</c:v>
                </c:pt>
              </c:strCache>
            </c:strRef>
          </c:tx>
          <c:spPr>
            <a:ln w="3175">
              <a:solidFill>
                <a:sysClr val="windowText" lastClr="000000"/>
              </a:solidFill>
            </a:ln>
          </c:spPr>
          <c:marker>
            <c:symbol val="square"/>
            <c:size val="5"/>
            <c:spPr>
              <a:solidFill>
                <a:sysClr val="windowText" lastClr="000000"/>
              </a:solidFill>
              <a:ln w="15875">
                <a:noFill/>
              </a:ln>
            </c:spPr>
          </c:marker>
          <c:errBars>
            <c:errDir val="y"/>
            <c:errBarType val="both"/>
            <c:errValType val="cust"/>
            <c:noEndCap val="0"/>
            <c:plus>
              <c:numRef>
                <c:f>'Fig S1'!$AY$125:$BG$125</c:f>
                <c:numCache>
                  <c:formatCode>General</c:formatCode>
                  <c:ptCount val="9"/>
                  <c:pt idx="0">
                    <c:v>2.3607216252114184E-2</c:v>
                  </c:pt>
                  <c:pt idx="1">
                    <c:v>2.6679881760305849E-2</c:v>
                  </c:pt>
                  <c:pt idx="2">
                    <c:v>2.2843481494356981E-2</c:v>
                  </c:pt>
                  <c:pt idx="3">
                    <c:v>1.6737872791298312E-2</c:v>
                  </c:pt>
                  <c:pt idx="4">
                    <c:v>3.2931473685592585E-2</c:v>
                  </c:pt>
                  <c:pt idx="5">
                    <c:v>3.6657821237668226E-2</c:v>
                  </c:pt>
                  <c:pt idx="6">
                    <c:v>4.1157537572046279E-2</c:v>
                  </c:pt>
                  <c:pt idx="7">
                    <c:v>3.9223236810917016E-2</c:v>
                  </c:pt>
                  <c:pt idx="8">
                    <c:v>4.0609011482139273E-2</c:v>
                  </c:pt>
                </c:numCache>
              </c:numRef>
            </c:plus>
            <c:minus>
              <c:numRef>
                <c:f>'Fig S1'!$AY$125:$BG$125</c:f>
                <c:numCache>
                  <c:formatCode>General</c:formatCode>
                  <c:ptCount val="9"/>
                  <c:pt idx="0">
                    <c:v>2.3607216252114184E-2</c:v>
                  </c:pt>
                  <c:pt idx="1">
                    <c:v>2.6679881760305849E-2</c:v>
                  </c:pt>
                  <c:pt idx="2">
                    <c:v>2.2843481494356981E-2</c:v>
                  </c:pt>
                  <c:pt idx="3">
                    <c:v>1.6737872791298312E-2</c:v>
                  </c:pt>
                  <c:pt idx="4">
                    <c:v>3.2931473685592585E-2</c:v>
                  </c:pt>
                  <c:pt idx="5">
                    <c:v>3.6657821237668226E-2</c:v>
                  </c:pt>
                  <c:pt idx="6">
                    <c:v>4.1157537572046279E-2</c:v>
                  </c:pt>
                  <c:pt idx="7">
                    <c:v>3.9223236810917016E-2</c:v>
                  </c:pt>
                  <c:pt idx="8">
                    <c:v>4.0609011482139273E-2</c:v>
                  </c:pt>
                </c:numCache>
              </c:numRef>
            </c:minus>
          </c:errBars>
          <c:xVal>
            <c:numRef>
              <c:f>'Fig S1'!$AP$121:$AX$121</c:f>
              <c:numCache>
                <c:formatCode>General</c:formatCode>
                <c:ptCount val="9"/>
                <c:pt idx="0">
                  <c:v>-10</c:v>
                </c:pt>
                <c:pt idx="1">
                  <c:v>-5</c:v>
                </c:pt>
                <c:pt idx="2">
                  <c:v>-3</c:v>
                </c:pt>
                <c:pt idx="3">
                  <c:v>0</c:v>
                </c:pt>
                <c:pt idx="4">
                  <c:v>2</c:v>
                </c:pt>
                <c:pt idx="5">
                  <c:v>4</c:v>
                </c:pt>
                <c:pt idx="6">
                  <c:v>6</c:v>
                </c:pt>
                <c:pt idx="7">
                  <c:v>8</c:v>
                </c:pt>
                <c:pt idx="8">
                  <c:v>11</c:v>
                </c:pt>
              </c:numCache>
            </c:numRef>
          </c:xVal>
          <c:yVal>
            <c:numRef>
              <c:f>'Fig S1'!$AP$125:$AX$125</c:f>
              <c:numCache>
                <c:formatCode>0.000</c:formatCode>
                <c:ptCount val="9"/>
                <c:pt idx="0">
                  <c:v>0.58358835592276614</c:v>
                </c:pt>
                <c:pt idx="1">
                  <c:v>0.58505713358402722</c:v>
                </c:pt>
                <c:pt idx="2">
                  <c:v>0.58393044786220039</c:v>
                </c:pt>
                <c:pt idx="3">
                  <c:v>0.60634559155598011</c:v>
                </c:pt>
                <c:pt idx="4">
                  <c:v>0.43759749613208543</c:v>
                </c:pt>
                <c:pt idx="5">
                  <c:v>0.4469393992538323</c:v>
                </c:pt>
                <c:pt idx="6">
                  <c:v>0.42785248069337234</c:v>
                </c:pt>
                <c:pt idx="7">
                  <c:v>0.43564716717125207</c:v>
                </c:pt>
                <c:pt idx="8">
                  <c:v>0.42084784068260306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84710080"/>
        <c:axId val="284710640"/>
      </c:scatterChart>
      <c:valAx>
        <c:axId val="284710080"/>
        <c:scaling>
          <c:orientation val="minMax"/>
          <c:max val="12"/>
          <c:min val="-11"/>
        </c:scaling>
        <c:delete val="0"/>
        <c:axPos val="b"/>
        <c:numFmt formatCode="General" sourceLinked="1"/>
        <c:majorTickMark val="out"/>
        <c:minorTickMark val="out"/>
        <c:tickLblPos val="none"/>
        <c:crossAx val="284710640"/>
        <c:crosses val="autoZero"/>
        <c:crossBetween val="midCat"/>
        <c:majorUnit val="2"/>
        <c:minorUnit val="1"/>
      </c:valAx>
      <c:valAx>
        <c:axId val="284710640"/>
        <c:scaling>
          <c:orientation val="minMax"/>
          <c:max val="1"/>
          <c:min val="0"/>
        </c:scaling>
        <c:delete val="0"/>
        <c:axPos val="l"/>
        <c:numFmt formatCode="#,##0.00" sourceLinked="0"/>
        <c:majorTickMark val="out"/>
        <c:minorTickMark val="none"/>
        <c:tickLblPos val="none"/>
        <c:crossAx val="284710080"/>
        <c:crossesAt val="-11"/>
        <c:crossBetween val="midCat"/>
        <c:majorUnit val="0.2"/>
      </c:valAx>
      <c:spPr>
        <a:noFill/>
      </c:spPr>
    </c:plotArea>
    <c:plotVisOnly val="1"/>
    <c:dispBlanksAs val="gap"/>
    <c:showDLblsOverMax val="0"/>
  </c:chart>
  <c:spPr>
    <a:noFill/>
    <a:ln>
      <a:noFill/>
    </a:ln>
  </c:spPr>
  <c:externalData r:id="rId1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5.8820668749319745E-2"/>
          <c:y val="7.5571846809320928E-2"/>
          <c:w val="0.87500607890769555"/>
          <c:h val="0.68691663464709907"/>
        </c:manualLayout>
      </c:layout>
      <c:scatterChart>
        <c:scatterStyle val="lineMarker"/>
        <c:varyColors val="0"/>
        <c:ser>
          <c:idx val="0"/>
          <c:order val="0"/>
          <c:tx>
            <c:strRef>
              <c:f>'Fig S1'!$AN$126</c:f>
              <c:strCache>
                <c:ptCount val="1"/>
                <c:pt idx="0">
                  <c:v>high mus'</c:v>
                </c:pt>
              </c:strCache>
            </c:strRef>
          </c:tx>
          <c:spPr>
            <a:ln w="15875">
              <a:solidFill>
                <a:sysClr val="window" lastClr="FFFFFF">
                  <a:lumMod val="65000"/>
                </a:sysClr>
              </a:solidFill>
            </a:ln>
          </c:spPr>
          <c:marker>
            <c:symbol val="x"/>
            <c:size val="5"/>
            <c:spPr>
              <a:noFill/>
              <a:ln>
                <a:solidFill>
                  <a:sysClr val="window" lastClr="FFFFFF">
                    <a:lumMod val="65000"/>
                  </a:sysClr>
                </a:solidFill>
              </a:ln>
            </c:spPr>
          </c:marker>
          <c:errBars>
            <c:errDir val="y"/>
            <c:errBarType val="both"/>
            <c:errValType val="cust"/>
            <c:noEndCap val="0"/>
            <c:plus>
              <c:numRef>
                <c:f>'Fig S1'!$AY$126:$BG$126</c:f>
                <c:numCache>
                  <c:formatCode>General</c:formatCode>
                  <c:ptCount val="9"/>
                  <c:pt idx="0">
                    <c:v>2.9507878758342154E-2</c:v>
                  </c:pt>
                  <c:pt idx="1">
                    <c:v>3.5225721990878284E-2</c:v>
                  </c:pt>
                  <c:pt idx="2">
                    <c:v>3.530137354880164E-2</c:v>
                  </c:pt>
                  <c:pt idx="3">
                    <c:v>3.7648392766320544E-2</c:v>
                  </c:pt>
                  <c:pt idx="4">
                    <c:v>3.6682373884933027E-2</c:v>
                  </c:pt>
                  <c:pt idx="5">
                    <c:v>3.9713440372204492E-2</c:v>
                  </c:pt>
                  <c:pt idx="6">
                    <c:v>4.0958683816413925E-2</c:v>
                  </c:pt>
                  <c:pt idx="7">
                    <c:v>4.4706789037899798E-2</c:v>
                  </c:pt>
                  <c:pt idx="8">
                    <c:v>4.1505437108779186E-2</c:v>
                  </c:pt>
                </c:numCache>
              </c:numRef>
            </c:plus>
            <c:minus>
              <c:numRef>
                <c:f>'Fig S1'!$AY$126:$BG$126</c:f>
                <c:numCache>
                  <c:formatCode>General</c:formatCode>
                  <c:ptCount val="9"/>
                  <c:pt idx="0">
                    <c:v>2.9507878758342154E-2</c:v>
                  </c:pt>
                  <c:pt idx="1">
                    <c:v>3.5225721990878284E-2</c:v>
                  </c:pt>
                  <c:pt idx="2">
                    <c:v>3.530137354880164E-2</c:v>
                  </c:pt>
                  <c:pt idx="3">
                    <c:v>3.7648392766320544E-2</c:v>
                  </c:pt>
                  <c:pt idx="4">
                    <c:v>3.6682373884933027E-2</c:v>
                  </c:pt>
                  <c:pt idx="5">
                    <c:v>3.9713440372204492E-2</c:v>
                  </c:pt>
                  <c:pt idx="6">
                    <c:v>4.0958683816413925E-2</c:v>
                  </c:pt>
                  <c:pt idx="7">
                    <c:v>4.4706789037899798E-2</c:v>
                  </c:pt>
                  <c:pt idx="8">
                    <c:v>4.1505437108779186E-2</c:v>
                  </c:pt>
                </c:numCache>
              </c:numRef>
            </c:minus>
            <c:spPr>
              <a:ln>
                <a:solidFill>
                  <a:schemeClr val="bg1">
                    <a:lumMod val="65000"/>
                  </a:schemeClr>
                </a:solidFill>
              </a:ln>
            </c:spPr>
          </c:errBars>
          <c:xVal>
            <c:numRef>
              <c:f>'Fig S1'!$AP$121:$AX$121</c:f>
              <c:numCache>
                <c:formatCode>General</c:formatCode>
                <c:ptCount val="9"/>
                <c:pt idx="0">
                  <c:v>-10</c:v>
                </c:pt>
                <c:pt idx="1">
                  <c:v>-5</c:v>
                </c:pt>
                <c:pt idx="2">
                  <c:v>-3</c:v>
                </c:pt>
                <c:pt idx="3">
                  <c:v>0</c:v>
                </c:pt>
                <c:pt idx="4">
                  <c:v>2</c:v>
                </c:pt>
                <c:pt idx="5">
                  <c:v>4</c:v>
                </c:pt>
                <c:pt idx="6">
                  <c:v>6</c:v>
                </c:pt>
                <c:pt idx="7">
                  <c:v>8</c:v>
                </c:pt>
                <c:pt idx="8">
                  <c:v>11</c:v>
                </c:pt>
              </c:numCache>
            </c:numRef>
          </c:xVal>
          <c:yVal>
            <c:numRef>
              <c:f>'Fig S1'!$AP$126:$AX$126</c:f>
              <c:numCache>
                <c:formatCode>0.000</c:formatCode>
                <c:ptCount val="9"/>
                <c:pt idx="0">
                  <c:v>0.5558311079145194</c:v>
                </c:pt>
                <c:pt idx="1">
                  <c:v>0.57510167047478922</c:v>
                </c:pt>
                <c:pt idx="2">
                  <c:v>0.56881503198019756</c:v>
                </c:pt>
                <c:pt idx="3">
                  <c:v>0.57148549189993136</c:v>
                </c:pt>
                <c:pt idx="4">
                  <c:v>0.5312713416525553</c:v>
                </c:pt>
                <c:pt idx="5">
                  <c:v>0.52877005886427353</c:v>
                </c:pt>
                <c:pt idx="6">
                  <c:v>0.51243649832881122</c:v>
                </c:pt>
                <c:pt idx="7">
                  <c:v>0.51794546522024743</c:v>
                </c:pt>
                <c:pt idx="8">
                  <c:v>0.52548561020102547</c:v>
                </c:pt>
              </c:numCache>
            </c:numRef>
          </c:yVal>
          <c:smooth val="0"/>
        </c:ser>
        <c:ser>
          <c:idx val="1"/>
          <c:order val="1"/>
          <c:tx>
            <c:strRef>
              <c:f>'Fig S1'!$AN$127</c:f>
              <c:strCache>
                <c:ptCount val="1"/>
                <c:pt idx="0">
                  <c:v>low mus'</c:v>
                </c:pt>
              </c:strCache>
            </c:strRef>
          </c:tx>
          <c:spPr>
            <a:ln w="3175">
              <a:solidFill>
                <a:sysClr val="windowText" lastClr="000000"/>
              </a:solidFill>
            </a:ln>
          </c:spPr>
          <c:marker>
            <c:symbol val="square"/>
            <c:size val="5"/>
            <c:spPr>
              <a:solidFill>
                <a:sysClr val="windowText" lastClr="000000"/>
              </a:solidFill>
              <a:ln w="15875">
                <a:noFill/>
              </a:ln>
            </c:spPr>
          </c:marker>
          <c:errBars>
            <c:errDir val="y"/>
            <c:errBarType val="both"/>
            <c:errValType val="cust"/>
            <c:noEndCap val="0"/>
            <c:plus>
              <c:numRef>
                <c:f>'Fig S1'!$AY$127:$BG$127</c:f>
                <c:numCache>
                  <c:formatCode>General</c:formatCode>
                  <c:ptCount val="9"/>
                  <c:pt idx="0">
                    <c:v>2.4152521469629741E-2</c:v>
                  </c:pt>
                  <c:pt idx="1">
                    <c:v>3.2184893812986642E-2</c:v>
                  </c:pt>
                  <c:pt idx="2">
                    <c:v>2.7613471124953555E-2</c:v>
                  </c:pt>
                  <c:pt idx="3">
                    <c:v>3.1017182743327678E-2</c:v>
                  </c:pt>
                  <c:pt idx="4">
                    <c:v>2.4020834444620876E-2</c:v>
                  </c:pt>
                  <c:pt idx="5">
                    <c:v>1.7624494727603177E-2</c:v>
                  </c:pt>
                  <c:pt idx="6">
                    <c:v>6.7128976817517644E-2</c:v>
                  </c:pt>
                  <c:pt idx="7">
                    <c:v>0.14286088704535743</c:v>
                  </c:pt>
                  <c:pt idx="8">
                    <c:v>0.15446485168228644</c:v>
                  </c:pt>
                </c:numCache>
              </c:numRef>
            </c:plus>
            <c:minus>
              <c:numRef>
                <c:f>'Fig S1'!$AY$127:$BG$127</c:f>
                <c:numCache>
                  <c:formatCode>General</c:formatCode>
                  <c:ptCount val="9"/>
                  <c:pt idx="0">
                    <c:v>2.4152521469629741E-2</c:v>
                  </c:pt>
                  <c:pt idx="1">
                    <c:v>3.2184893812986642E-2</c:v>
                  </c:pt>
                  <c:pt idx="2">
                    <c:v>2.7613471124953555E-2</c:v>
                  </c:pt>
                  <c:pt idx="3">
                    <c:v>3.1017182743327678E-2</c:v>
                  </c:pt>
                  <c:pt idx="4">
                    <c:v>2.4020834444620876E-2</c:v>
                  </c:pt>
                  <c:pt idx="5">
                    <c:v>1.7624494727603177E-2</c:v>
                  </c:pt>
                  <c:pt idx="6">
                    <c:v>6.7128976817517644E-2</c:v>
                  </c:pt>
                  <c:pt idx="7">
                    <c:v>0.14286088704535743</c:v>
                  </c:pt>
                  <c:pt idx="8">
                    <c:v>0.15446485168228644</c:v>
                  </c:pt>
                </c:numCache>
              </c:numRef>
            </c:minus>
          </c:errBars>
          <c:xVal>
            <c:numRef>
              <c:f>'Fig S1'!$AP$121:$AX$121</c:f>
              <c:numCache>
                <c:formatCode>General</c:formatCode>
                <c:ptCount val="9"/>
                <c:pt idx="0">
                  <c:v>-10</c:v>
                </c:pt>
                <c:pt idx="1">
                  <c:v>-5</c:v>
                </c:pt>
                <c:pt idx="2">
                  <c:v>-3</c:v>
                </c:pt>
                <c:pt idx="3">
                  <c:v>0</c:v>
                </c:pt>
                <c:pt idx="4">
                  <c:v>2</c:v>
                </c:pt>
                <c:pt idx="5">
                  <c:v>4</c:v>
                </c:pt>
                <c:pt idx="6">
                  <c:v>6</c:v>
                </c:pt>
                <c:pt idx="7">
                  <c:v>8</c:v>
                </c:pt>
                <c:pt idx="8">
                  <c:v>11</c:v>
                </c:pt>
              </c:numCache>
            </c:numRef>
          </c:xVal>
          <c:yVal>
            <c:numRef>
              <c:f>'Fig S1'!$AP$127:$AX$127</c:f>
              <c:numCache>
                <c:formatCode>0.000</c:formatCode>
                <c:ptCount val="9"/>
                <c:pt idx="0">
                  <c:v>0.63845382735211997</c:v>
                </c:pt>
                <c:pt idx="1">
                  <c:v>0.65232528457507977</c:v>
                </c:pt>
                <c:pt idx="2">
                  <c:v>0.64258702068407259</c:v>
                </c:pt>
                <c:pt idx="3">
                  <c:v>0.63446954025197266</c:v>
                </c:pt>
                <c:pt idx="4">
                  <c:v>0.59504312792859393</c:v>
                </c:pt>
                <c:pt idx="5">
                  <c:v>0.5475274707172223</c:v>
                </c:pt>
                <c:pt idx="6">
                  <c:v>0.45861803588494171</c:v>
                </c:pt>
                <c:pt idx="7">
                  <c:v>0.31429888355655883</c:v>
                </c:pt>
                <c:pt idx="8">
                  <c:v>0.26492190716960173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84713440"/>
        <c:axId val="284714000"/>
      </c:scatterChart>
      <c:valAx>
        <c:axId val="284713440"/>
        <c:scaling>
          <c:orientation val="minMax"/>
          <c:max val="12"/>
          <c:min val="-11"/>
        </c:scaling>
        <c:delete val="0"/>
        <c:axPos val="b"/>
        <c:numFmt formatCode="General" sourceLinked="1"/>
        <c:majorTickMark val="out"/>
        <c:minorTickMark val="out"/>
        <c:tickLblPos val="none"/>
        <c:crossAx val="284714000"/>
        <c:crosses val="autoZero"/>
        <c:crossBetween val="midCat"/>
        <c:majorUnit val="2"/>
        <c:minorUnit val="1"/>
      </c:valAx>
      <c:valAx>
        <c:axId val="284714000"/>
        <c:scaling>
          <c:orientation val="minMax"/>
          <c:max val="1"/>
          <c:min val="0"/>
        </c:scaling>
        <c:delete val="0"/>
        <c:axPos val="l"/>
        <c:numFmt formatCode="#,##0.00" sourceLinked="0"/>
        <c:majorTickMark val="out"/>
        <c:minorTickMark val="none"/>
        <c:tickLblPos val="none"/>
        <c:crossAx val="284713440"/>
        <c:crossesAt val="-11"/>
        <c:crossBetween val="midCat"/>
        <c:majorUnit val="0.2"/>
      </c:valAx>
      <c:spPr>
        <a:noFill/>
      </c:spPr>
    </c:plotArea>
    <c:plotVisOnly val="1"/>
    <c:dispBlanksAs val="gap"/>
    <c:showDLblsOverMax val="0"/>
  </c:chart>
  <c:spPr>
    <a:noFill/>
    <a:ln>
      <a:noFill/>
    </a:ln>
  </c:spPr>
  <c:externalData r:id="rId1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7.3525835936649672E-2"/>
          <c:y val="9.7163803040555469E-2"/>
          <c:w val="0.88235866250136041"/>
          <c:h val="0.69771261276271623"/>
        </c:manualLayout>
      </c:layout>
      <c:scatterChart>
        <c:scatterStyle val="lineMarker"/>
        <c:varyColors val="0"/>
        <c:ser>
          <c:idx val="0"/>
          <c:order val="0"/>
          <c:tx>
            <c:strRef>
              <c:f>'Fig S1'!$AN$128</c:f>
              <c:strCache>
                <c:ptCount val="1"/>
                <c:pt idx="0">
                  <c:v>high mus'</c:v>
                </c:pt>
              </c:strCache>
            </c:strRef>
          </c:tx>
          <c:spPr>
            <a:ln w="15875">
              <a:solidFill>
                <a:sysClr val="window" lastClr="FFFFFF">
                  <a:lumMod val="65000"/>
                </a:sysClr>
              </a:solidFill>
            </a:ln>
          </c:spPr>
          <c:marker>
            <c:symbol val="x"/>
            <c:size val="5"/>
            <c:spPr>
              <a:noFill/>
              <a:ln>
                <a:solidFill>
                  <a:sysClr val="window" lastClr="FFFFFF">
                    <a:lumMod val="65000"/>
                  </a:sysClr>
                </a:solidFill>
              </a:ln>
            </c:spPr>
          </c:marker>
          <c:errBars>
            <c:errDir val="y"/>
            <c:errBarType val="both"/>
            <c:errValType val="cust"/>
            <c:noEndCap val="0"/>
            <c:plus>
              <c:numRef>
                <c:f>'Fig S1'!$AY$128:$BG$128</c:f>
                <c:numCache>
                  <c:formatCode>General</c:formatCode>
                  <c:ptCount val="9"/>
                  <c:pt idx="0">
                    <c:v>3.4309394925752912E-2</c:v>
                  </c:pt>
                  <c:pt idx="1">
                    <c:v>3.6301498236414494E-2</c:v>
                  </c:pt>
                  <c:pt idx="2">
                    <c:v>3.3677500194505688E-2</c:v>
                  </c:pt>
                  <c:pt idx="3">
                    <c:v>4.2302479471474072E-2</c:v>
                  </c:pt>
                  <c:pt idx="4">
                    <c:v>3.6174230418757641E-2</c:v>
                  </c:pt>
                  <c:pt idx="5">
                    <c:v>2.9633741639168074E-2</c:v>
                  </c:pt>
                  <c:pt idx="6">
                    <c:v>3.080937411849647E-2</c:v>
                  </c:pt>
                  <c:pt idx="7">
                    <c:v>2.4663846256022498E-2</c:v>
                  </c:pt>
                  <c:pt idx="8">
                    <c:v>2.7619666269990108E-2</c:v>
                  </c:pt>
                </c:numCache>
              </c:numRef>
            </c:plus>
            <c:minus>
              <c:numRef>
                <c:f>'Fig S1'!$AY$128:$BG$128</c:f>
                <c:numCache>
                  <c:formatCode>General</c:formatCode>
                  <c:ptCount val="9"/>
                  <c:pt idx="0">
                    <c:v>3.4309394925752912E-2</c:v>
                  </c:pt>
                  <c:pt idx="1">
                    <c:v>3.6301498236414494E-2</c:v>
                  </c:pt>
                  <c:pt idx="2">
                    <c:v>3.3677500194505688E-2</c:v>
                  </c:pt>
                  <c:pt idx="3">
                    <c:v>4.2302479471474072E-2</c:v>
                  </c:pt>
                  <c:pt idx="4">
                    <c:v>3.6174230418757641E-2</c:v>
                  </c:pt>
                  <c:pt idx="5">
                    <c:v>2.9633741639168074E-2</c:v>
                  </c:pt>
                  <c:pt idx="6">
                    <c:v>3.080937411849647E-2</c:v>
                  </c:pt>
                  <c:pt idx="7">
                    <c:v>2.4663846256022498E-2</c:v>
                  </c:pt>
                  <c:pt idx="8">
                    <c:v>2.7619666269990108E-2</c:v>
                  </c:pt>
                </c:numCache>
              </c:numRef>
            </c:minus>
            <c:spPr>
              <a:ln>
                <a:solidFill>
                  <a:schemeClr val="bg1">
                    <a:lumMod val="65000"/>
                  </a:schemeClr>
                </a:solidFill>
              </a:ln>
            </c:spPr>
          </c:errBars>
          <c:xVal>
            <c:numRef>
              <c:f>'Fig S1'!$AP$121:$AX$121</c:f>
              <c:numCache>
                <c:formatCode>General</c:formatCode>
                <c:ptCount val="9"/>
                <c:pt idx="0">
                  <c:v>-10</c:v>
                </c:pt>
                <c:pt idx="1">
                  <c:v>-5</c:v>
                </c:pt>
                <c:pt idx="2">
                  <c:v>-3</c:v>
                </c:pt>
                <c:pt idx="3">
                  <c:v>0</c:v>
                </c:pt>
                <c:pt idx="4">
                  <c:v>2</c:v>
                </c:pt>
                <c:pt idx="5">
                  <c:v>4</c:v>
                </c:pt>
                <c:pt idx="6">
                  <c:v>6</c:v>
                </c:pt>
                <c:pt idx="7">
                  <c:v>8</c:v>
                </c:pt>
                <c:pt idx="8">
                  <c:v>11</c:v>
                </c:pt>
              </c:numCache>
            </c:numRef>
          </c:xVal>
          <c:yVal>
            <c:numRef>
              <c:f>'Fig S1'!$AP$128:$AX$128</c:f>
              <c:numCache>
                <c:formatCode>0.000</c:formatCode>
                <c:ptCount val="9"/>
                <c:pt idx="0">
                  <c:v>0.56184484454877082</c:v>
                </c:pt>
                <c:pt idx="1">
                  <c:v>0.57564367182888876</c:v>
                </c:pt>
                <c:pt idx="2">
                  <c:v>0.5716250289109075</c:v>
                </c:pt>
                <c:pt idx="3">
                  <c:v>0.55568936325591933</c:v>
                </c:pt>
                <c:pt idx="4">
                  <c:v>0.42525035054073873</c:v>
                </c:pt>
                <c:pt idx="5">
                  <c:v>0.40791151902263018</c:v>
                </c:pt>
                <c:pt idx="6">
                  <c:v>0.36292587495010231</c:v>
                </c:pt>
                <c:pt idx="7">
                  <c:v>0.35170575662322284</c:v>
                </c:pt>
                <c:pt idx="8">
                  <c:v>0.31749107619156908</c:v>
                </c:pt>
              </c:numCache>
            </c:numRef>
          </c:yVal>
          <c:smooth val="0"/>
        </c:ser>
        <c:ser>
          <c:idx val="1"/>
          <c:order val="1"/>
          <c:tx>
            <c:strRef>
              <c:f>'Fig S1'!$AN$129</c:f>
              <c:strCache>
                <c:ptCount val="1"/>
                <c:pt idx="0">
                  <c:v>low mus'</c:v>
                </c:pt>
              </c:strCache>
            </c:strRef>
          </c:tx>
          <c:spPr>
            <a:ln w="3175">
              <a:solidFill>
                <a:sysClr val="windowText" lastClr="000000"/>
              </a:solidFill>
            </a:ln>
          </c:spPr>
          <c:marker>
            <c:symbol val="square"/>
            <c:size val="5"/>
            <c:spPr>
              <a:solidFill>
                <a:sysClr val="windowText" lastClr="000000"/>
              </a:solidFill>
              <a:ln w="15875">
                <a:noFill/>
              </a:ln>
            </c:spPr>
          </c:marker>
          <c:errBars>
            <c:errDir val="y"/>
            <c:errBarType val="both"/>
            <c:errValType val="cust"/>
            <c:noEndCap val="0"/>
            <c:plus>
              <c:numRef>
                <c:f>'Fig S1'!$AY$129:$BG$129</c:f>
                <c:numCache>
                  <c:formatCode>General</c:formatCode>
                  <c:ptCount val="9"/>
                  <c:pt idx="0">
                    <c:v>1.5375815417457328E-2</c:v>
                  </c:pt>
                  <c:pt idx="1">
                    <c:v>1.9016537456223136E-2</c:v>
                  </c:pt>
                  <c:pt idx="2">
                    <c:v>6.0679856339307614E-2</c:v>
                  </c:pt>
                  <c:pt idx="3">
                    <c:v>1.5252342313904181E-2</c:v>
                  </c:pt>
                  <c:pt idx="4">
                    <c:v>7.1059767437088472E-2</c:v>
                  </c:pt>
                  <c:pt idx="5">
                    <c:v>8.8973906534653979E-2</c:v>
                  </c:pt>
                  <c:pt idx="6">
                    <c:v>8.4815780761703652E-2</c:v>
                  </c:pt>
                  <c:pt idx="7">
                    <c:v>8.9709131248780286E-2</c:v>
                  </c:pt>
                  <c:pt idx="8">
                    <c:v>8.9253503387288699E-2</c:v>
                  </c:pt>
                </c:numCache>
              </c:numRef>
            </c:plus>
            <c:minus>
              <c:numRef>
                <c:f>'Fig S1'!$AY$129:$BG$129</c:f>
                <c:numCache>
                  <c:formatCode>General</c:formatCode>
                  <c:ptCount val="9"/>
                  <c:pt idx="0">
                    <c:v>1.5375815417457328E-2</c:v>
                  </c:pt>
                  <c:pt idx="1">
                    <c:v>1.9016537456223136E-2</c:v>
                  </c:pt>
                  <c:pt idx="2">
                    <c:v>6.0679856339307614E-2</c:v>
                  </c:pt>
                  <c:pt idx="3">
                    <c:v>1.5252342313904181E-2</c:v>
                  </c:pt>
                  <c:pt idx="4">
                    <c:v>7.1059767437088472E-2</c:v>
                  </c:pt>
                  <c:pt idx="5">
                    <c:v>8.8973906534653979E-2</c:v>
                  </c:pt>
                  <c:pt idx="6">
                    <c:v>8.4815780761703652E-2</c:v>
                  </c:pt>
                  <c:pt idx="7">
                    <c:v>8.9709131248780286E-2</c:v>
                  </c:pt>
                  <c:pt idx="8">
                    <c:v>8.9253503387288699E-2</c:v>
                  </c:pt>
                </c:numCache>
              </c:numRef>
            </c:minus>
          </c:errBars>
          <c:xVal>
            <c:numRef>
              <c:f>'Fig S1'!$AP$121:$AX$121</c:f>
              <c:numCache>
                <c:formatCode>General</c:formatCode>
                <c:ptCount val="9"/>
                <c:pt idx="0">
                  <c:v>-10</c:v>
                </c:pt>
                <c:pt idx="1">
                  <c:v>-5</c:v>
                </c:pt>
                <c:pt idx="2">
                  <c:v>-3</c:v>
                </c:pt>
                <c:pt idx="3">
                  <c:v>0</c:v>
                </c:pt>
                <c:pt idx="4">
                  <c:v>2</c:v>
                </c:pt>
                <c:pt idx="5">
                  <c:v>4</c:v>
                </c:pt>
                <c:pt idx="6">
                  <c:v>6</c:v>
                </c:pt>
                <c:pt idx="7">
                  <c:v>8</c:v>
                </c:pt>
                <c:pt idx="8">
                  <c:v>11</c:v>
                </c:pt>
              </c:numCache>
            </c:numRef>
          </c:xVal>
          <c:yVal>
            <c:numRef>
              <c:f>'Fig S1'!$AP$129:$AX$129</c:f>
              <c:numCache>
                <c:formatCode>0.000</c:formatCode>
                <c:ptCount val="9"/>
                <c:pt idx="0">
                  <c:v>0.6255700137729836</c:v>
                </c:pt>
                <c:pt idx="1">
                  <c:v>0.62788169662144422</c:v>
                </c:pt>
                <c:pt idx="2">
                  <c:v>0.57956947015288862</c:v>
                </c:pt>
                <c:pt idx="3">
                  <c:v>0.61950424162851236</c:v>
                </c:pt>
                <c:pt idx="4">
                  <c:v>0.3501427541840535</c:v>
                </c:pt>
                <c:pt idx="5">
                  <c:v>0.21716402254850431</c:v>
                </c:pt>
                <c:pt idx="6">
                  <c:v>0.21472825353568267</c:v>
                </c:pt>
                <c:pt idx="7">
                  <c:v>0.14710679770011825</c:v>
                </c:pt>
                <c:pt idx="8">
                  <c:v>0.14245562130177514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79520752"/>
        <c:axId val="279521312"/>
      </c:scatterChart>
      <c:valAx>
        <c:axId val="279520752"/>
        <c:scaling>
          <c:orientation val="minMax"/>
          <c:max val="12"/>
          <c:min val="-11"/>
        </c:scaling>
        <c:delete val="0"/>
        <c:axPos val="b"/>
        <c:numFmt formatCode="General" sourceLinked="1"/>
        <c:majorTickMark val="out"/>
        <c:minorTickMark val="out"/>
        <c:tickLblPos val="none"/>
        <c:crossAx val="279521312"/>
        <c:crosses val="autoZero"/>
        <c:crossBetween val="midCat"/>
        <c:majorUnit val="2"/>
        <c:minorUnit val="1"/>
      </c:valAx>
      <c:valAx>
        <c:axId val="279521312"/>
        <c:scaling>
          <c:orientation val="minMax"/>
          <c:max val="1"/>
          <c:min val="0"/>
        </c:scaling>
        <c:delete val="0"/>
        <c:axPos val="l"/>
        <c:numFmt formatCode="#,##0.00" sourceLinked="0"/>
        <c:majorTickMark val="out"/>
        <c:minorTickMark val="none"/>
        <c:tickLblPos val="none"/>
        <c:crossAx val="279520752"/>
        <c:crossesAt val="-11"/>
        <c:crossBetween val="midCat"/>
        <c:majorUnit val="0.2"/>
      </c:valAx>
      <c:spPr>
        <a:noFill/>
      </c:spPr>
    </c:plotArea>
    <c:plotVisOnly val="1"/>
    <c:dispBlanksAs val="gap"/>
    <c:showDLblsOverMax val="0"/>
  </c:chart>
  <c:spPr>
    <a:noFill/>
    <a:ln>
      <a:noFill/>
    </a:ln>
  </c:sp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6.041537951978098E-2"/>
          <c:y val="4.7189046939167929E-2"/>
          <c:w val="0.90182500828035594"/>
          <c:h val="0.75225750356936827"/>
        </c:manualLayout>
      </c:layout>
      <c:scatterChart>
        <c:scatterStyle val="lineMarker"/>
        <c:varyColors val="0"/>
        <c:ser>
          <c:idx val="0"/>
          <c:order val="0"/>
          <c:tx>
            <c:strRef>
              <c:f>'Fig S1'!$AN$351</c:f>
              <c:strCache>
                <c:ptCount val="1"/>
                <c:pt idx="0">
                  <c:v>high mus'</c:v>
                </c:pt>
              </c:strCache>
            </c:strRef>
          </c:tx>
          <c:spPr>
            <a:ln w="15875">
              <a:solidFill>
                <a:sysClr val="window" lastClr="FFFFFF">
                  <a:lumMod val="65000"/>
                </a:sysClr>
              </a:solidFill>
            </a:ln>
          </c:spPr>
          <c:marker>
            <c:symbol val="x"/>
            <c:size val="5"/>
            <c:spPr>
              <a:noFill/>
              <a:ln>
                <a:solidFill>
                  <a:sysClr val="window" lastClr="FFFFFF">
                    <a:lumMod val="65000"/>
                  </a:sysClr>
                </a:solidFill>
              </a:ln>
            </c:spPr>
          </c:marker>
          <c:errBars>
            <c:errDir val="y"/>
            <c:errBarType val="both"/>
            <c:errValType val="cust"/>
            <c:noEndCap val="0"/>
            <c:plus>
              <c:numRef>
                <c:f>'Fig S1'!$AX$351:$BE$351</c:f>
                <c:numCache>
                  <c:formatCode>General</c:formatCode>
                  <c:ptCount val="8"/>
                  <c:pt idx="0">
                    <c:v>1264608.7989427792</c:v>
                  </c:pt>
                  <c:pt idx="1">
                    <c:v>887934.06759307836</c:v>
                  </c:pt>
                  <c:pt idx="2">
                    <c:v>828237.90370344708</c:v>
                  </c:pt>
                  <c:pt idx="3">
                    <c:v>1128645.9689641537</c:v>
                  </c:pt>
                  <c:pt idx="4">
                    <c:v>751909.40962399379</c:v>
                  </c:pt>
                  <c:pt idx="5">
                    <c:v>718126.19707141642</c:v>
                  </c:pt>
                  <c:pt idx="6">
                    <c:v>661381.79429058672</c:v>
                  </c:pt>
                  <c:pt idx="7">
                    <c:v>786604.24001865496</c:v>
                  </c:pt>
                </c:numCache>
              </c:numRef>
            </c:plus>
            <c:minus>
              <c:numRef>
                <c:f>'Fig S1'!$AX$351:$BE$351</c:f>
                <c:numCache>
                  <c:formatCode>General</c:formatCode>
                  <c:ptCount val="8"/>
                  <c:pt idx="0">
                    <c:v>1264608.7989427792</c:v>
                  </c:pt>
                  <c:pt idx="1">
                    <c:v>887934.06759307836</c:v>
                  </c:pt>
                  <c:pt idx="2">
                    <c:v>828237.90370344708</c:v>
                  </c:pt>
                  <c:pt idx="3">
                    <c:v>1128645.9689641537</c:v>
                  </c:pt>
                  <c:pt idx="4">
                    <c:v>751909.40962399379</c:v>
                  </c:pt>
                  <c:pt idx="5">
                    <c:v>718126.19707141642</c:v>
                  </c:pt>
                  <c:pt idx="6">
                    <c:v>661381.79429058672</c:v>
                  </c:pt>
                  <c:pt idx="7">
                    <c:v>786604.24001865496</c:v>
                  </c:pt>
                </c:numCache>
              </c:numRef>
            </c:minus>
            <c:spPr>
              <a:ln>
                <a:solidFill>
                  <a:schemeClr val="bg1">
                    <a:lumMod val="65000"/>
                  </a:schemeClr>
                </a:solidFill>
              </a:ln>
            </c:spPr>
          </c:errBars>
          <c:xVal>
            <c:numRef>
              <c:f>'Fig S1'!$AP$348:$AW$348</c:f>
              <c:numCache>
                <c:formatCode>General</c:formatCode>
                <c:ptCount val="8"/>
                <c:pt idx="0">
                  <c:v>-5</c:v>
                </c:pt>
                <c:pt idx="1">
                  <c:v>-3</c:v>
                </c:pt>
                <c:pt idx="2">
                  <c:v>0</c:v>
                </c:pt>
                <c:pt idx="3">
                  <c:v>2</c:v>
                </c:pt>
                <c:pt idx="4">
                  <c:v>4</c:v>
                </c:pt>
                <c:pt idx="5">
                  <c:v>6</c:v>
                </c:pt>
                <c:pt idx="6">
                  <c:v>8</c:v>
                </c:pt>
                <c:pt idx="7">
                  <c:v>11</c:v>
                </c:pt>
              </c:numCache>
            </c:numRef>
          </c:xVal>
          <c:yVal>
            <c:numRef>
              <c:f>'Fig S1'!$AP$351:$AW$351</c:f>
              <c:numCache>
                <c:formatCode>0.00E+00</c:formatCode>
                <c:ptCount val="8"/>
                <c:pt idx="0">
                  <c:v>3040291.8164133872</c:v>
                </c:pt>
                <c:pt idx="1">
                  <c:v>2540443.4046740704</c:v>
                </c:pt>
                <c:pt idx="2">
                  <c:v>2265780.0363940038</c:v>
                </c:pt>
                <c:pt idx="3">
                  <c:v>2635135.2057851003</c:v>
                </c:pt>
                <c:pt idx="4">
                  <c:v>2078338.5658478502</c:v>
                </c:pt>
                <c:pt idx="5">
                  <c:v>2367551.0462774802</c:v>
                </c:pt>
                <c:pt idx="6">
                  <c:v>2062888.400750791</c:v>
                </c:pt>
                <c:pt idx="7">
                  <c:v>2044189.524398654</c:v>
                </c:pt>
              </c:numCache>
            </c:numRef>
          </c:yVal>
          <c:smooth val="0"/>
        </c:ser>
        <c:ser>
          <c:idx val="1"/>
          <c:order val="1"/>
          <c:tx>
            <c:strRef>
              <c:f>'Fig S1'!$AN$352</c:f>
              <c:strCache>
                <c:ptCount val="1"/>
                <c:pt idx="0">
                  <c:v>low mus'</c:v>
                </c:pt>
              </c:strCache>
            </c:strRef>
          </c:tx>
          <c:spPr>
            <a:ln w="3175">
              <a:solidFill>
                <a:sysClr val="windowText" lastClr="000000"/>
              </a:solidFill>
            </a:ln>
          </c:spPr>
          <c:marker>
            <c:symbol val="square"/>
            <c:size val="5"/>
            <c:spPr>
              <a:solidFill>
                <a:sysClr val="windowText" lastClr="000000"/>
              </a:solidFill>
              <a:ln w="15875">
                <a:noFill/>
              </a:ln>
            </c:spPr>
          </c:marker>
          <c:errBars>
            <c:errDir val="y"/>
            <c:errBarType val="both"/>
            <c:errValType val="cust"/>
            <c:noEndCap val="0"/>
            <c:plus>
              <c:numRef>
                <c:f>'Fig S1'!$AX$352:$BE$352</c:f>
                <c:numCache>
                  <c:formatCode>General</c:formatCode>
                  <c:ptCount val="8"/>
                  <c:pt idx="0">
                    <c:v>456016.13687574066</c:v>
                  </c:pt>
                  <c:pt idx="1">
                    <c:v>494347.32399426226</c:v>
                  </c:pt>
                  <c:pt idx="2">
                    <c:v>238779.7327421091</c:v>
                  </c:pt>
                  <c:pt idx="3">
                    <c:v>155571.1541456733</c:v>
                  </c:pt>
                  <c:pt idx="4">
                    <c:v>415002.41698669072</c:v>
                  </c:pt>
                  <c:pt idx="5">
                    <c:v>293849.34998988558</c:v>
                  </c:pt>
                  <c:pt idx="6">
                    <c:v>248751.28521632243</c:v>
                  </c:pt>
                  <c:pt idx="7">
                    <c:v>170959.75224765262</c:v>
                  </c:pt>
                </c:numCache>
              </c:numRef>
            </c:plus>
            <c:minus>
              <c:numRef>
                <c:f>'Fig S1'!$AX$352:$BE$352</c:f>
                <c:numCache>
                  <c:formatCode>General</c:formatCode>
                  <c:ptCount val="8"/>
                  <c:pt idx="0">
                    <c:v>456016.13687574066</c:v>
                  </c:pt>
                  <c:pt idx="1">
                    <c:v>494347.32399426226</c:v>
                  </c:pt>
                  <c:pt idx="2">
                    <c:v>238779.7327421091</c:v>
                  </c:pt>
                  <c:pt idx="3">
                    <c:v>155571.1541456733</c:v>
                  </c:pt>
                  <c:pt idx="4">
                    <c:v>415002.41698669072</c:v>
                  </c:pt>
                  <c:pt idx="5">
                    <c:v>293849.34998988558</c:v>
                  </c:pt>
                  <c:pt idx="6">
                    <c:v>248751.28521632243</c:v>
                  </c:pt>
                  <c:pt idx="7">
                    <c:v>170959.75224765262</c:v>
                  </c:pt>
                </c:numCache>
              </c:numRef>
            </c:minus>
          </c:errBars>
          <c:xVal>
            <c:numRef>
              <c:f>'Fig S1'!$AP$348:$AW$348</c:f>
              <c:numCache>
                <c:formatCode>General</c:formatCode>
                <c:ptCount val="8"/>
                <c:pt idx="0">
                  <c:v>-5</c:v>
                </c:pt>
                <c:pt idx="1">
                  <c:v>-3</c:v>
                </c:pt>
                <c:pt idx="2">
                  <c:v>0</c:v>
                </c:pt>
                <c:pt idx="3">
                  <c:v>2</c:v>
                </c:pt>
                <c:pt idx="4">
                  <c:v>4</c:v>
                </c:pt>
                <c:pt idx="5">
                  <c:v>6</c:v>
                </c:pt>
                <c:pt idx="6">
                  <c:v>8</c:v>
                </c:pt>
                <c:pt idx="7">
                  <c:v>11</c:v>
                </c:pt>
              </c:numCache>
            </c:numRef>
          </c:xVal>
          <c:yVal>
            <c:numRef>
              <c:f>'Fig S1'!$AP$352:$AW$352</c:f>
              <c:numCache>
                <c:formatCode>0.00E+00</c:formatCode>
                <c:ptCount val="8"/>
                <c:pt idx="0">
                  <c:v>1006867.5379069557</c:v>
                </c:pt>
                <c:pt idx="1">
                  <c:v>802896.30355469475</c:v>
                </c:pt>
                <c:pt idx="2">
                  <c:v>552337.28271415748</c:v>
                </c:pt>
                <c:pt idx="3">
                  <c:v>651227.82061782887</c:v>
                </c:pt>
                <c:pt idx="4">
                  <c:v>830207.16729837377</c:v>
                </c:pt>
                <c:pt idx="5">
                  <c:v>700629.45993793046</c:v>
                </c:pt>
                <c:pt idx="6">
                  <c:v>622389.12039732072</c:v>
                </c:pt>
                <c:pt idx="7">
                  <c:v>466189.10772769625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76899728"/>
        <c:axId val="276900288"/>
      </c:scatterChart>
      <c:valAx>
        <c:axId val="276899728"/>
        <c:scaling>
          <c:orientation val="minMax"/>
          <c:max val="12"/>
          <c:min val="-11"/>
        </c:scaling>
        <c:delete val="0"/>
        <c:axPos val="b"/>
        <c:numFmt formatCode="General" sourceLinked="1"/>
        <c:majorTickMark val="out"/>
        <c:minorTickMark val="out"/>
        <c:tickLblPos val="none"/>
        <c:crossAx val="276900288"/>
        <c:crosses val="autoZero"/>
        <c:crossBetween val="midCat"/>
        <c:majorUnit val="2"/>
        <c:minorUnit val="1"/>
      </c:valAx>
      <c:valAx>
        <c:axId val="276900288"/>
        <c:scaling>
          <c:logBase val="10"/>
          <c:orientation val="minMax"/>
          <c:max val="10000000"/>
          <c:min val="10000"/>
        </c:scaling>
        <c:delete val="0"/>
        <c:axPos val="l"/>
        <c:numFmt formatCode="0.00E+00" sourceLinked="0"/>
        <c:majorTickMark val="out"/>
        <c:minorTickMark val="none"/>
        <c:tickLblPos val="none"/>
        <c:txPr>
          <a:bodyPr/>
          <a:lstStyle/>
          <a:p>
            <a:pPr>
              <a:defRPr sz="600"/>
            </a:pPr>
            <a:endParaRPr lang="en-US"/>
          </a:p>
        </c:txPr>
        <c:crossAx val="276899728"/>
        <c:crossesAt val="-11"/>
        <c:crossBetween val="midCat"/>
      </c:valAx>
      <c:spPr>
        <a:noFill/>
      </c:spPr>
    </c:plotArea>
    <c:plotVisOnly val="1"/>
    <c:dispBlanksAs val="gap"/>
    <c:showDLblsOverMax val="0"/>
  </c:chart>
  <c:spPr>
    <a:noFill/>
    <a:ln>
      <a:noFill/>
    </a:ln>
  </c:spPr>
  <c:externalData r:id="rId1">
    <c:autoUpdate val="0"/>
  </c:externalData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9161238887931248"/>
          <c:y val="8.7496813600292114E-2"/>
          <c:w val="0.78232606482963551"/>
          <c:h val="0.81250682799937402"/>
        </c:manualLayout>
      </c:layout>
      <c:scatterChart>
        <c:scatterStyle val="lineMarker"/>
        <c:varyColors val="0"/>
        <c:ser>
          <c:idx val="0"/>
          <c:order val="0"/>
          <c:tx>
            <c:strRef>
              <c:f>'Fig S1'!$AN$180</c:f>
              <c:strCache>
                <c:ptCount val="1"/>
                <c:pt idx="0">
                  <c:v>high mus'</c:v>
                </c:pt>
              </c:strCache>
            </c:strRef>
          </c:tx>
          <c:spPr>
            <a:ln w="15875">
              <a:solidFill>
                <a:sysClr val="window" lastClr="FFFFFF">
                  <a:lumMod val="65000"/>
                </a:sysClr>
              </a:solidFill>
            </a:ln>
          </c:spPr>
          <c:marker>
            <c:symbol val="x"/>
            <c:size val="5"/>
            <c:spPr>
              <a:noFill/>
              <a:ln>
                <a:solidFill>
                  <a:sysClr val="window" lastClr="FFFFFF">
                    <a:lumMod val="65000"/>
                  </a:sysClr>
                </a:solidFill>
              </a:ln>
            </c:spPr>
          </c:marker>
          <c:errBars>
            <c:errDir val="y"/>
            <c:errBarType val="both"/>
            <c:errValType val="cust"/>
            <c:noEndCap val="0"/>
            <c:plus>
              <c:numRef>
                <c:f>'Fig S1'!$AY$180:$BG$180</c:f>
                <c:numCache>
                  <c:formatCode>General</c:formatCode>
                  <c:ptCount val="9"/>
                  <c:pt idx="0">
                    <c:v>3.0640347468495931E-2</c:v>
                  </c:pt>
                  <c:pt idx="1">
                    <c:v>3.1853868406444392E-2</c:v>
                  </c:pt>
                  <c:pt idx="2">
                    <c:v>3.476330822932152E-2</c:v>
                  </c:pt>
                  <c:pt idx="3">
                    <c:v>3.7576774789524356E-2</c:v>
                  </c:pt>
                  <c:pt idx="4">
                    <c:v>3.0314125085990434E-2</c:v>
                  </c:pt>
                  <c:pt idx="5">
                    <c:v>3.3016190392263917E-2</c:v>
                  </c:pt>
                  <c:pt idx="6">
                    <c:v>3.94758400576075E-2</c:v>
                  </c:pt>
                  <c:pt idx="7">
                    <c:v>3.8523467007795846E-2</c:v>
                  </c:pt>
                  <c:pt idx="8">
                    <c:v>3.8422477707177341E-2</c:v>
                  </c:pt>
                </c:numCache>
              </c:numRef>
            </c:plus>
            <c:minus>
              <c:numRef>
                <c:f>'Fig S1'!$AY$180:$BG$180</c:f>
                <c:numCache>
                  <c:formatCode>General</c:formatCode>
                  <c:ptCount val="9"/>
                  <c:pt idx="0">
                    <c:v>3.0640347468495931E-2</c:v>
                  </c:pt>
                  <c:pt idx="1">
                    <c:v>3.1853868406444392E-2</c:v>
                  </c:pt>
                  <c:pt idx="2">
                    <c:v>3.476330822932152E-2</c:v>
                  </c:pt>
                  <c:pt idx="3">
                    <c:v>3.7576774789524356E-2</c:v>
                  </c:pt>
                  <c:pt idx="4">
                    <c:v>3.0314125085990434E-2</c:v>
                  </c:pt>
                  <c:pt idx="5">
                    <c:v>3.3016190392263917E-2</c:v>
                  </c:pt>
                  <c:pt idx="6">
                    <c:v>3.94758400576075E-2</c:v>
                  </c:pt>
                  <c:pt idx="7">
                    <c:v>3.8523467007795846E-2</c:v>
                  </c:pt>
                  <c:pt idx="8">
                    <c:v>3.8422477707177341E-2</c:v>
                  </c:pt>
                </c:numCache>
              </c:numRef>
            </c:minus>
            <c:spPr>
              <a:ln>
                <a:solidFill>
                  <a:schemeClr val="bg1">
                    <a:lumMod val="65000"/>
                  </a:schemeClr>
                </a:solidFill>
              </a:ln>
            </c:spPr>
          </c:errBars>
          <c:xVal>
            <c:numRef>
              <c:f>'Fig S1'!$AP$179:$AX$179</c:f>
              <c:numCache>
                <c:formatCode>General</c:formatCode>
                <c:ptCount val="9"/>
                <c:pt idx="0">
                  <c:v>-10</c:v>
                </c:pt>
                <c:pt idx="1">
                  <c:v>-5</c:v>
                </c:pt>
                <c:pt idx="2">
                  <c:v>-3</c:v>
                </c:pt>
                <c:pt idx="3">
                  <c:v>0</c:v>
                </c:pt>
                <c:pt idx="4">
                  <c:v>2</c:v>
                </c:pt>
                <c:pt idx="5">
                  <c:v>4</c:v>
                </c:pt>
                <c:pt idx="6">
                  <c:v>6</c:v>
                </c:pt>
                <c:pt idx="7">
                  <c:v>8</c:v>
                </c:pt>
                <c:pt idx="8">
                  <c:v>11</c:v>
                </c:pt>
              </c:numCache>
            </c:numRef>
          </c:xVal>
          <c:yVal>
            <c:numRef>
              <c:f>'Fig S1'!$AP$180:$AX$180</c:f>
              <c:numCache>
                <c:formatCode>0.000</c:formatCode>
                <c:ptCount val="9"/>
                <c:pt idx="0">
                  <c:v>0.29893955111328613</c:v>
                </c:pt>
                <c:pt idx="1">
                  <c:v>0.29176323268634924</c:v>
                </c:pt>
                <c:pt idx="2">
                  <c:v>0.2858101511637629</c:v>
                </c:pt>
                <c:pt idx="3">
                  <c:v>0.30604254861100849</c:v>
                </c:pt>
                <c:pt idx="4">
                  <c:v>0.25625150750799391</c:v>
                </c:pt>
                <c:pt idx="5">
                  <c:v>0.27038511617945926</c:v>
                </c:pt>
                <c:pt idx="6">
                  <c:v>0.2874406203737267</c:v>
                </c:pt>
                <c:pt idx="7">
                  <c:v>0.28365708860167055</c:v>
                </c:pt>
                <c:pt idx="8">
                  <c:v>0.27030024287390314</c:v>
                </c:pt>
              </c:numCache>
            </c:numRef>
          </c:yVal>
          <c:smooth val="0"/>
        </c:ser>
        <c:ser>
          <c:idx val="1"/>
          <c:order val="1"/>
          <c:tx>
            <c:strRef>
              <c:f>'Fig S1'!$AN$181</c:f>
              <c:strCache>
                <c:ptCount val="1"/>
                <c:pt idx="0">
                  <c:v>low mus'</c:v>
                </c:pt>
              </c:strCache>
            </c:strRef>
          </c:tx>
          <c:spPr>
            <a:ln w="3175">
              <a:solidFill>
                <a:sysClr val="windowText" lastClr="000000"/>
              </a:solidFill>
            </a:ln>
          </c:spPr>
          <c:marker>
            <c:symbol val="square"/>
            <c:size val="5"/>
            <c:spPr>
              <a:solidFill>
                <a:sysClr val="windowText" lastClr="000000"/>
              </a:solidFill>
              <a:ln w="15875">
                <a:noFill/>
              </a:ln>
            </c:spPr>
          </c:marker>
          <c:errBars>
            <c:errDir val="y"/>
            <c:errBarType val="both"/>
            <c:errValType val="cust"/>
            <c:noEndCap val="0"/>
            <c:plus>
              <c:numRef>
                <c:f>'Fig S1'!$AY$181:$BG$181</c:f>
                <c:numCache>
                  <c:formatCode>General</c:formatCode>
                  <c:ptCount val="9"/>
                  <c:pt idx="0">
                    <c:v>4.4020644996315632E-2</c:v>
                  </c:pt>
                  <c:pt idx="1">
                    <c:v>4.6095502462782718E-2</c:v>
                  </c:pt>
                  <c:pt idx="2">
                    <c:v>4.2787456433635337E-2</c:v>
                  </c:pt>
                  <c:pt idx="3">
                    <c:v>5.1871461649102078E-2</c:v>
                  </c:pt>
                  <c:pt idx="4">
                    <c:v>4.4560458921754968E-2</c:v>
                  </c:pt>
                  <c:pt idx="5">
                    <c:v>4.402923827301132E-2</c:v>
                  </c:pt>
                  <c:pt idx="6">
                    <c:v>4.0995731207889879E-2</c:v>
                  </c:pt>
                  <c:pt idx="7">
                    <c:v>4.3644540284102216E-2</c:v>
                  </c:pt>
                  <c:pt idx="8">
                    <c:v>4.8637427253144898E-2</c:v>
                  </c:pt>
                </c:numCache>
              </c:numRef>
            </c:plus>
            <c:minus>
              <c:numRef>
                <c:f>'Fig S1'!$AY$181:$BG$181</c:f>
                <c:numCache>
                  <c:formatCode>General</c:formatCode>
                  <c:ptCount val="9"/>
                  <c:pt idx="0">
                    <c:v>4.4020644996315632E-2</c:v>
                  </c:pt>
                  <c:pt idx="1">
                    <c:v>4.6095502462782718E-2</c:v>
                  </c:pt>
                  <c:pt idx="2">
                    <c:v>4.2787456433635337E-2</c:v>
                  </c:pt>
                  <c:pt idx="3">
                    <c:v>5.1871461649102078E-2</c:v>
                  </c:pt>
                  <c:pt idx="4">
                    <c:v>4.4560458921754968E-2</c:v>
                  </c:pt>
                  <c:pt idx="5">
                    <c:v>4.402923827301132E-2</c:v>
                  </c:pt>
                  <c:pt idx="6">
                    <c:v>4.0995731207889879E-2</c:v>
                  </c:pt>
                  <c:pt idx="7">
                    <c:v>4.3644540284102216E-2</c:v>
                  </c:pt>
                  <c:pt idx="8">
                    <c:v>4.8637427253144898E-2</c:v>
                  </c:pt>
                </c:numCache>
              </c:numRef>
            </c:minus>
          </c:errBars>
          <c:xVal>
            <c:numRef>
              <c:f>'Fig S1'!$AP$179:$AX$179</c:f>
              <c:numCache>
                <c:formatCode>General</c:formatCode>
                <c:ptCount val="9"/>
                <c:pt idx="0">
                  <c:v>-10</c:v>
                </c:pt>
                <c:pt idx="1">
                  <c:v>-5</c:v>
                </c:pt>
                <c:pt idx="2">
                  <c:v>-3</c:v>
                </c:pt>
                <c:pt idx="3">
                  <c:v>0</c:v>
                </c:pt>
                <c:pt idx="4">
                  <c:v>2</c:v>
                </c:pt>
                <c:pt idx="5">
                  <c:v>4</c:v>
                </c:pt>
                <c:pt idx="6">
                  <c:v>6</c:v>
                </c:pt>
                <c:pt idx="7">
                  <c:v>8</c:v>
                </c:pt>
                <c:pt idx="8">
                  <c:v>11</c:v>
                </c:pt>
              </c:numCache>
            </c:numRef>
          </c:xVal>
          <c:yVal>
            <c:numRef>
              <c:f>'Fig S1'!$AP$181:$AX$181</c:f>
              <c:numCache>
                <c:formatCode>0.000</c:formatCode>
                <c:ptCount val="9"/>
                <c:pt idx="0">
                  <c:v>0.25949252617336382</c:v>
                </c:pt>
                <c:pt idx="1">
                  <c:v>0.2561353034848956</c:v>
                </c:pt>
                <c:pt idx="2">
                  <c:v>0.24206943680162399</c:v>
                </c:pt>
                <c:pt idx="3">
                  <c:v>0.30079573734868792</c:v>
                </c:pt>
                <c:pt idx="4">
                  <c:v>0.23505967638939437</c:v>
                </c:pt>
                <c:pt idx="5">
                  <c:v>0.24743505412905079</c:v>
                </c:pt>
                <c:pt idx="6">
                  <c:v>0.24626609580051545</c:v>
                </c:pt>
                <c:pt idx="7">
                  <c:v>0.26018188815277565</c:v>
                </c:pt>
                <c:pt idx="8">
                  <c:v>0.25595823432047027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79524112"/>
        <c:axId val="279524672"/>
      </c:scatterChart>
      <c:valAx>
        <c:axId val="279524112"/>
        <c:scaling>
          <c:orientation val="minMax"/>
          <c:max val="12"/>
          <c:min val="-11"/>
        </c:scaling>
        <c:delete val="0"/>
        <c:axPos val="b"/>
        <c:numFmt formatCode="General" sourceLinked="1"/>
        <c:majorTickMark val="out"/>
        <c:minorTickMark val="out"/>
        <c:tickLblPos val="none"/>
        <c:crossAx val="279524672"/>
        <c:crosses val="autoZero"/>
        <c:crossBetween val="midCat"/>
        <c:majorUnit val="2"/>
        <c:minorUnit val="1"/>
      </c:valAx>
      <c:valAx>
        <c:axId val="279524672"/>
        <c:scaling>
          <c:orientation val="minMax"/>
          <c:max val="0.8"/>
          <c:min val="0"/>
        </c:scaling>
        <c:delete val="0"/>
        <c:axPos val="l"/>
        <c:numFmt formatCode="#,##0.0" sourceLinked="0"/>
        <c:majorTickMark val="out"/>
        <c:minorTickMark val="none"/>
        <c:tickLblPos val="nextTo"/>
        <c:crossAx val="279524112"/>
        <c:crossesAt val="-11"/>
        <c:crossBetween val="midCat"/>
        <c:majorUnit val="0.2"/>
      </c:valAx>
      <c:spPr>
        <a:noFill/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700"/>
      </a:pPr>
      <a:endParaRPr lang="en-US"/>
    </a:p>
  </c:txPr>
  <c:externalData r:id="rId1">
    <c:autoUpdate val="0"/>
  </c:externalData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6.0209655234536162E-2"/>
          <c:y val="4.9998179200166921E-2"/>
          <c:w val="0.90215931024387885"/>
          <c:h val="0.80000728319933234"/>
        </c:manualLayout>
      </c:layout>
      <c:scatterChart>
        <c:scatterStyle val="lineMarker"/>
        <c:varyColors val="0"/>
        <c:ser>
          <c:idx val="0"/>
          <c:order val="0"/>
          <c:tx>
            <c:strRef>
              <c:f>'Fig S1'!$AN$182</c:f>
              <c:strCache>
                <c:ptCount val="1"/>
                <c:pt idx="0">
                  <c:v>high mus'</c:v>
                </c:pt>
              </c:strCache>
            </c:strRef>
          </c:tx>
          <c:spPr>
            <a:ln w="15875">
              <a:solidFill>
                <a:sysClr val="window" lastClr="FFFFFF">
                  <a:lumMod val="65000"/>
                </a:sysClr>
              </a:solidFill>
            </a:ln>
          </c:spPr>
          <c:marker>
            <c:symbol val="x"/>
            <c:size val="5"/>
            <c:spPr>
              <a:noFill/>
              <a:ln>
                <a:solidFill>
                  <a:sysClr val="window" lastClr="FFFFFF">
                    <a:lumMod val="65000"/>
                  </a:sysClr>
                </a:solidFill>
              </a:ln>
            </c:spPr>
          </c:marker>
          <c:errBars>
            <c:errDir val="y"/>
            <c:errBarType val="both"/>
            <c:errValType val="cust"/>
            <c:noEndCap val="0"/>
            <c:plus>
              <c:numRef>
                <c:f>'Fig S1'!$AY$182:$BG$182</c:f>
                <c:numCache>
                  <c:formatCode>General</c:formatCode>
                  <c:ptCount val="9"/>
                  <c:pt idx="0">
                    <c:v>2.1680543671390433E-2</c:v>
                  </c:pt>
                  <c:pt idx="1">
                    <c:v>1.8907465220385486E-2</c:v>
                  </c:pt>
                  <c:pt idx="2">
                    <c:v>3.8116620982567427E-2</c:v>
                  </c:pt>
                  <c:pt idx="3">
                    <c:v>2.3298335043426023E-2</c:v>
                  </c:pt>
                  <c:pt idx="4">
                    <c:v>1.6892686486853062E-2</c:v>
                  </c:pt>
                  <c:pt idx="5">
                    <c:v>1.9258209257527692E-2</c:v>
                  </c:pt>
                  <c:pt idx="6">
                    <c:v>3.9450461229975156E-2</c:v>
                  </c:pt>
                  <c:pt idx="7">
                    <c:v>3.1329535861694083E-2</c:v>
                  </c:pt>
                  <c:pt idx="8">
                    <c:v>4.0732741737981797E-2</c:v>
                  </c:pt>
                </c:numCache>
              </c:numRef>
            </c:plus>
            <c:minus>
              <c:numRef>
                <c:f>'Fig S1'!$AY$182:$BG$182</c:f>
                <c:numCache>
                  <c:formatCode>General</c:formatCode>
                  <c:ptCount val="9"/>
                  <c:pt idx="0">
                    <c:v>2.1680543671390433E-2</c:v>
                  </c:pt>
                  <c:pt idx="1">
                    <c:v>1.8907465220385486E-2</c:v>
                  </c:pt>
                  <c:pt idx="2">
                    <c:v>3.8116620982567427E-2</c:v>
                  </c:pt>
                  <c:pt idx="3">
                    <c:v>2.3298335043426023E-2</c:v>
                  </c:pt>
                  <c:pt idx="4">
                    <c:v>1.6892686486853062E-2</c:v>
                  </c:pt>
                  <c:pt idx="5">
                    <c:v>1.9258209257527692E-2</c:v>
                  </c:pt>
                  <c:pt idx="6">
                    <c:v>3.9450461229975156E-2</c:v>
                  </c:pt>
                  <c:pt idx="7">
                    <c:v>3.1329535861694083E-2</c:v>
                  </c:pt>
                  <c:pt idx="8">
                    <c:v>4.0732741737981797E-2</c:v>
                  </c:pt>
                </c:numCache>
              </c:numRef>
            </c:minus>
            <c:spPr>
              <a:ln>
                <a:solidFill>
                  <a:schemeClr val="bg1">
                    <a:lumMod val="65000"/>
                  </a:schemeClr>
                </a:solidFill>
              </a:ln>
            </c:spPr>
          </c:errBars>
          <c:xVal>
            <c:numRef>
              <c:f>'Fig S1'!$AP$179:$AX$179</c:f>
              <c:numCache>
                <c:formatCode>General</c:formatCode>
                <c:ptCount val="9"/>
                <c:pt idx="0">
                  <c:v>-10</c:v>
                </c:pt>
                <c:pt idx="1">
                  <c:v>-5</c:v>
                </c:pt>
                <c:pt idx="2">
                  <c:v>-3</c:v>
                </c:pt>
                <c:pt idx="3">
                  <c:v>0</c:v>
                </c:pt>
                <c:pt idx="4">
                  <c:v>2</c:v>
                </c:pt>
                <c:pt idx="5">
                  <c:v>4</c:v>
                </c:pt>
                <c:pt idx="6">
                  <c:v>6</c:v>
                </c:pt>
                <c:pt idx="7">
                  <c:v>8</c:v>
                </c:pt>
                <c:pt idx="8">
                  <c:v>11</c:v>
                </c:pt>
              </c:numCache>
            </c:numRef>
          </c:xVal>
          <c:yVal>
            <c:numRef>
              <c:f>'Fig S1'!$AP$182:$AX$182</c:f>
              <c:numCache>
                <c:formatCode>0.000</c:formatCode>
                <c:ptCount val="9"/>
                <c:pt idx="0">
                  <c:v>0.25891186193964472</c:v>
                </c:pt>
                <c:pt idx="1">
                  <c:v>0.2566102762743408</c:v>
                </c:pt>
                <c:pt idx="2">
                  <c:v>0.26265083987012827</c:v>
                </c:pt>
                <c:pt idx="3">
                  <c:v>0.26630845827148991</c:v>
                </c:pt>
                <c:pt idx="4">
                  <c:v>0.21599436780903217</c:v>
                </c:pt>
                <c:pt idx="5">
                  <c:v>0.21457738768508719</c:v>
                </c:pt>
                <c:pt idx="6">
                  <c:v>0.17188989855900283</c:v>
                </c:pt>
                <c:pt idx="7">
                  <c:v>0.23829555195704355</c:v>
                </c:pt>
                <c:pt idx="8">
                  <c:v>0.18104595097666754</c:v>
                </c:pt>
              </c:numCache>
            </c:numRef>
          </c:yVal>
          <c:smooth val="0"/>
        </c:ser>
        <c:ser>
          <c:idx val="1"/>
          <c:order val="1"/>
          <c:tx>
            <c:strRef>
              <c:f>'Fig S1'!$AN$183</c:f>
              <c:strCache>
                <c:ptCount val="1"/>
                <c:pt idx="0">
                  <c:v>low mus'</c:v>
                </c:pt>
              </c:strCache>
            </c:strRef>
          </c:tx>
          <c:spPr>
            <a:ln w="3175">
              <a:solidFill>
                <a:sysClr val="windowText" lastClr="000000"/>
              </a:solidFill>
            </a:ln>
          </c:spPr>
          <c:marker>
            <c:symbol val="square"/>
            <c:size val="5"/>
            <c:spPr>
              <a:solidFill>
                <a:sysClr val="windowText" lastClr="000000"/>
              </a:solidFill>
              <a:ln w="15875">
                <a:noFill/>
              </a:ln>
            </c:spPr>
          </c:marker>
          <c:errBars>
            <c:errDir val="y"/>
            <c:errBarType val="both"/>
            <c:errValType val="cust"/>
            <c:noEndCap val="0"/>
            <c:plus>
              <c:numRef>
                <c:f>'Fig S1'!$AY$183:$BG$183</c:f>
                <c:numCache>
                  <c:formatCode>General</c:formatCode>
                  <c:ptCount val="9"/>
                  <c:pt idx="0">
                    <c:v>2.0542965989142424E-2</c:v>
                  </c:pt>
                  <c:pt idx="1">
                    <c:v>2.328254905327435E-2</c:v>
                  </c:pt>
                  <c:pt idx="2">
                    <c:v>1.9126260656712014E-2</c:v>
                  </c:pt>
                  <c:pt idx="3">
                    <c:v>6.833412413413624E-2</c:v>
                  </c:pt>
                  <c:pt idx="4">
                    <c:v>1.8723971104236105E-2</c:v>
                  </c:pt>
                  <c:pt idx="5">
                    <c:v>4.8001468156057728E-2</c:v>
                  </c:pt>
                  <c:pt idx="6">
                    <c:v>4.9254597821940256E-2</c:v>
                  </c:pt>
                  <c:pt idx="7">
                    <c:v>5.7726919451259011E-2</c:v>
                  </c:pt>
                  <c:pt idx="8">
                    <c:v>6.3423285322890446E-2</c:v>
                  </c:pt>
                </c:numCache>
              </c:numRef>
            </c:plus>
            <c:minus>
              <c:numRef>
                <c:f>'Fig S1'!$AY$183:$BG$183</c:f>
                <c:numCache>
                  <c:formatCode>General</c:formatCode>
                  <c:ptCount val="9"/>
                  <c:pt idx="0">
                    <c:v>2.0542965989142424E-2</c:v>
                  </c:pt>
                  <c:pt idx="1">
                    <c:v>2.328254905327435E-2</c:v>
                  </c:pt>
                  <c:pt idx="2">
                    <c:v>1.9126260656712014E-2</c:v>
                  </c:pt>
                  <c:pt idx="3">
                    <c:v>6.833412413413624E-2</c:v>
                  </c:pt>
                  <c:pt idx="4">
                    <c:v>1.8723971104236105E-2</c:v>
                  </c:pt>
                  <c:pt idx="5">
                    <c:v>4.8001468156057728E-2</c:v>
                  </c:pt>
                  <c:pt idx="6">
                    <c:v>4.9254597821940256E-2</c:v>
                  </c:pt>
                  <c:pt idx="7">
                    <c:v>5.7726919451259011E-2</c:v>
                  </c:pt>
                  <c:pt idx="8">
                    <c:v>6.3423285322890446E-2</c:v>
                  </c:pt>
                </c:numCache>
              </c:numRef>
            </c:minus>
          </c:errBars>
          <c:xVal>
            <c:numRef>
              <c:f>'Fig S1'!$AP$179:$AX$179</c:f>
              <c:numCache>
                <c:formatCode>General</c:formatCode>
                <c:ptCount val="9"/>
                <c:pt idx="0">
                  <c:v>-10</c:v>
                </c:pt>
                <c:pt idx="1">
                  <c:v>-5</c:v>
                </c:pt>
                <c:pt idx="2">
                  <c:v>-3</c:v>
                </c:pt>
                <c:pt idx="3">
                  <c:v>0</c:v>
                </c:pt>
                <c:pt idx="4">
                  <c:v>2</c:v>
                </c:pt>
                <c:pt idx="5">
                  <c:v>4</c:v>
                </c:pt>
                <c:pt idx="6">
                  <c:v>6</c:v>
                </c:pt>
                <c:pt idx="7">
                  <c:v>8</c:v>
                </c:pt>
                <c:pt idx="8">
                  <c:v>11</c:v>
                </c:pt>
              </c:numCache>
            </c:numRef>
          </c:xVal>
          <c:yVal>
            <c:numRef>
              <c:f>'Fig S1'!$AP$183:$AX$183</c:f>
              <c:numCache>
                <c:formatCode>0.000</c:formatCode>
                <c:ptCount val="9"/>
                <c:pt idx="0">
                  <c:v>0.21790688918758386</c:v>
                </c:pt>
                <c:pt idx="1">
                  <c:v>0.22842055832382896</c:v>
                </c:pt>
                <c:pt idx="2">
                  <c:v>0.19611178230800852</c:v>
                </c:pt>
                <c:pt idx="3">
                  <c:v>0.30759505755827443</c:v>
                </c:pt>
                <c:pt idx="4">
                  <c:v>0.16369569059404965</c:v>
                </c:pt>
                <c:pt idx="5">
                  <c:v>0.14085628977848746</c:v>
                </c:pt>
                <c:pt idx="6">
                  <c:v>0.14350816264108579</c:v>
                </c:pt>
                <c:pt idx="7">
                  <c:v>0.17199157300925405</c:v>
                </c:pt>
                <c:pt idx="8">
                  <c:v>0.10980660229570767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99793024"/>
        <c:axId val="199793584"/>
      </c:scatterChart>
      <c:valAx>
        <c:axId val="199793024"/>
        <c:scaling>
          <c:orientation val="minMax"/>
          <c:max val="12"/>
          <c:min val="-11"/>
        </c:scaling>
        <c:delete val="0"/>
        <c:axPos val="b"/>
        <c:numFmt formatCode="General" sourceLinked="1"/>
        <c:majorTickMark val="out"/>
        <c:minorTickMark val="out"/>
        <c:tickLblPos val="none"/>
        <c:crossAx val="199793584"/>
        <c:crosses val="autoZero"/>
        <c:crossBetween val="midCat"/>
        <c:majorUnit val="2"/>
        <c:minorUnit val="1"/>
      </c:valAx>
      <c:valAx>
        <c:axId val="199793584"/>
        <c:scaling>
          <c:orientation val="minMax"/>
          <c:max val="0.60000000000000009"/>
          <c:min val="0"/>
        </c:scaling>
        <c:delete val="0"/>
        <c:axPos val="l"/>
        <c:numFmt formatCode="#,##0.00" sourceLinked="0"/>
        <c:majorTickMark val="out"/>
        <c:minorTickMark val="none"/>
        <c:tickLblPos val="none"/>
        <c:crossAx val="199793024"/>
        <c:crossesAt val="-11"/>
        <c:crossBetween val="midCat"/>
        <c:majorUnit val="0.2"/>
      </c:valAx>
      <c:spPr>
        <a:noFill/>
      </c:spPr>
    </c:plotArea>
    <c:plotVisOnly val="1"/>
    <c:dispBlanksAs val="gap"/>
    <c:showDLblsOverMax val="0"/>
  </c:chart>
  <c:spPr>
    <a:noFill/>
    <a:ln>
      <a:noFill/>
    </a:ln>
  </c:spPr>
  <c:externalData r:id="rId1">
    <c:autoUpdate val="0"/>
  </c:externalData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6.0209655234536162E-2"/>
          <c:y val="4.9998179200166921E-2"/>
          <c:w val="0.8946331033395617"/>
          <c:h val="0.80000728319933234"/>
        </c:manualLayout>
      </c:layout>
      <c:scatterChart>
        <c:scatterStyle val="lineMarker"/>
        <c:varyColors val="0"/>
        <c:ser>
          <c:idx val="0"/>
          <c:order val="0"/>
          <c:tx>
            <c:strRef>
              <c:f>'Fig S1'!$AN$184</c:f>
              <c:strCache>
                <c:ptCount val="1"/>
                <c:pt idx="0">
                  <c:v>high mus'</c:v>
                </c:pt>
              </c:strCache>
            </c:strRef>
          </c:tx>
          <c:spPr>
            <a:ln w="15875">
              <a:solidFill>
                <a:sysClr val="window" lastClr="FFFFFF">
                  <a:lumMod val="65000"/>
                </a:sysClr>
              </a:solidFill>
            </a:ln>
          </c:spPr>
          <c:marker>
            <c:symbol val="x"/>
            <c:size val="5"/>
            <c:spPr>
              <a:noFill/>
              <a:ln>
                <a:solidFill>
                  <a:sysClr val="window" lastClr="FFFFFF">
                    <a:lumMod val="65000"/>
                  </a:sysClr>
                </a:solidFill>
              </a:ln>
            </c:spPr>
          </c:marker>
          <c:errBars>
            <c:errDir val="y"/>
            <c:errBarType val="both"/>
            <c:errValType val="cust"/>
            <c:noEndCap val="0"/>
            <c:plus>
              <c:numRef>
                <c:f>'Fig S1'!$AY$184:$BG$184</c:f>
                <c:numCache>
                  <c:formatCode>General</c:formatCode>
                  <c:ptCount val="9"/>
                  <c:pt idx="0">
                    <c:v>3.4875089406525221E-2</c:v>
                  </c:pt>
                  <c:pt idx="1">
                    <c:v>4.2951607536281806E-2</c:v>
                  </c:pt>
                  <c:pt idx="2">
                    <c:v>3.6629956386108067E-2</c:v>
                  </c:pt>
                  <c:pt idx="3">
                    <c:v>4.6329767201500921E-2</c:v>
                  </c:pt>
                  <c:pt idx="4">
                    <c:v>4.260001720140541E-2</c:v>
                  </c:pt>
                  <c:pt idx="5">
                    <c:v>3.880197671532945E-2</c:v>
                  </c:pt>
                  <c:pt idx="6">
                    <c:v>5.5558410457730141E-2</c:v>
                  </c:pt>
                  <c:pt idx="7">
                    <c:v>5.4264297726034499E-2</c:v>
                  </c:pt>
                  <c:pt idx="8">
                    <c:v>4.7766634674182733E-2</c:v>
                  </c:pt>
                </c:numCache>
              </c:numRef>
            </c:plus>
            <c:minus>
              <c:numRef>
                <c:f>'Fig S1'!$AY$184:$BG$184</c:f>
                <c:numCache>
                  <c:formatCode>General</c:formatCode>
                  <c:ptCount val="9"/>
                  <c:pt idx="0">
                    <c:v>3.4875089406525221E-2</c:v>
                  </c:pt>
                  <c:pt idx="1">
                    <c:v>4.2951607536281806E-2</c:v>
                  </c:pt>
                  <c:pt idx="2">
                    <c:v>3.6629956386108067E-2</c:v>
                  </c:pt>
                  <c:pt idx="3">
                    <c:v>4.6329767201500921E-2</c:v>
                  </c:pt>
                  <c:pt idx="4">
                    <c:v>4.260001720140541E-2</c:v>
                  </c:pt>
                  <c:pt idx="5">
                    <c:v>3.880197671532945E-2</c:v>
                  </c:pt>
                  <c:pt idx="6">
                    <c:v>5.5558410457730141E-2</c:v>
                  </c:pt>
                  <c:pt idx="7">
                    <c:v>5.4264297726034499E-2</c:v>
                  </c:pt>
                  <c:pt idx="8">
                    <c:v>4.7766634674182733E-2</c:v>
                  </c:pt>
                </c:numCache>
              </c:numRef>
            </c:minus>
            <c:spPr>
              <a:ln>
                <a:solidFill>
                  <a:schemeClr val="bg1">
                    <a:lumMod val="65000"/>
                  </a:schemeClr>
                </a:solidFill>
              </a:ln>
            </c:spPr>
          </c:errBars>
          <c:xVal>
            <c:numRef>
              <c:f>'Fig S1'!$AP$179:$AX$179</c:f>
              <c:numCache>
                <c:formatCode>General</c:formatCode>
                <c:ptCount val="9"/>
                <c:pt idx="0">
                  <c:v>-10</c:v>
                </c:pt>
                <c:pt idx="1">
                  <c:v>-5</c:v>
                </c:pt>
                <c:pt idx="2">
                  <c:v>-3</c:v>
                </c:pt>
                <c:pt idx="3">
                  <c:v>0</c:v>
                </c:pt>
                <c:pt idx="4">
                  <c:v>2</c:v>
                </c:pt>
                <c:pt idx="5">
                  <c:v>4</c:v>
                </c:pt>
                <c:pt idx="6">
                  <c:v>6</c:v>
                </c:pt>
                <c:pt idx="7">
                  <c:v>8</c:v>
                </c:pt>
                <c:pt idx="8">
                  <c:v>11</c:v>
                </c:pt>
              </c:numCache>
            </c:numRef>
          </c:xVal>
          <c:yVal>
            <c:numRef>
              <c:f>'Fig S1'!$AP$184:$AX$184</c:f>
              <c:numCache>
                <c:formatCode>0.000</c:formatCode>
                <c:ptCount val="9"/>
                <c:pt idx="0">
                  <c:v>0.31610753242732997</c:v>
                </c:pt>
                <c:pt idx="1">
                  <c:v>0.31007197865969299</c:v>
                </c:pt>
                <c:pt idx="2">
                  <c:v>0.28531594427943763</c:v>
                </c:pt>
                <c:pt idx="3">
                  <c:v>0.31226095813611826</c:v>
                </c:pt>
                <c:pt idx="4">
                  <c:v>0.30229549712113407</c:v>
                </c:pt>
                <c:pt idx="5">
                  <c:v>0.27210687393350758</c:v>
                </c:pt>
                <c:pt idx="6">
                  <c:v>0.28663160433020102</c:v>
                </c:pt>
                <c:pt idx="7">
                  <c:v>0.30226681798743216</c:v>
                </c:pt>
                <c:pt idx="8">
                  <c:v>0.29809098028203107</c:v>
                </c:pt>
              </c:numCache>
            </c:numRef>
          </c:yVal>
          <c:smooth val="0"/>
        </c:ser>
        <c:ser>
          <c:idx val="1"/>
          <c:order val="1"/>
          <c:tx>
            <c:strRef>
              <c:f>'Fig S1'!$AN$185</c:f>
              <c:strCache>
                <c:ptCount val="1"/>
                <c:pt idx="0">
                  <c:v>low mus'</c:v>
                </c:pt>
              </c:strCache>
            </c:strRef>
          </c:tx>
          <c:spPr>
            <a:ln w="3175">
              <a:solidFill>
                <a:sysClr val="windowText" lastClr="000000"/>
              </a:solidFill>
            </a:ln>
          </c:spPr>
          <c:marker>
            <c:symbol val="square"/>
            <c:size val="5"/>
            <c:spPr>
              <a:solidFill>
                <a:sysClr val="windowText" lastClr="000000"/>
              </a:solidFill>
              <a:ln w="15875">
                <a:noFill/>
              </a:ln>
            </c:spPr>
          </c:marker>
          <c:errBars>
            <c:errDir val="y"/>
            <c:errBarType val="both"/>
            <c:errValType val="cust"/>
            <c:noEndCap val="0"/>
            <c:plus>
              <c:numRef>
                <c:f>'Fig S1'!$AY$185:$BG$185</c:f>
                <c:numCache>
                  <c:formatCode>General</c:formatCode>
                  <c:ptCount val="9"/>
                  <c:pt idx="0">
                    <c:v>5.5619224563440241E-2</c:v>
                  </c:pt>
                  <c:pt idx="1">
                    <c:v>3.4092691408265034E-2</c:v>
                  </c:pt>
                  <c:pt idx="2">
                    <c:v>3.7520365350043161E-2</c:v>
                  </c:pt>
                  <c:pt idx="3">
                    <c:v>8.2382450836777574E-2</c:v>
                  </c:pt>
                  <c:pt idx="4">
                    <c:v>4.6521885070967488E-2</c:v>
                  </c:pt>
                  <c:pt idx="5">
                    <c:v>1.5623731472249948E-2</c:v>
                  </c:pt>
                  <c:pt idx="6">
                    <c:v>4.7272365937915999E-2</c:v>
                  </c:pt>
                  <c:pt idx="7">
                    <c:v>4.419901514771251E-2</c:v>
                  </c:pt>
                  <c:pt idx="8">
                    <c:v>4.967109044842568E-2</c:v>
                  </c:pt>
                </c:numCache>
              </c:numRef>
            </c:plus>
            <c:minus>
              <c:numRef>
                <c:f>'Fig S1'!$AY$185:$BG$185</c:f>
                <c:numCache>
                  <c:formatCode>General</c:formatCode>
                  <c:ptCount val="9"/>
                  <c:pt idx="0">
                    <c:v>5.5619224563440241E-2</c:v>
                  </c:pt>
                  <c:pt idx="1">
                    <c:v>3.4092691408265034E-2</c:v>
                  </c:pt>
                  <c:pt idx="2">
                    <c:v>3.7520365350043161E-2</c:v>
                  </c:pt>
                  <c:pt idx="3">
                    <c:v>8.2382450836777574E-2</c:v>
                  </c:pt>
                  <c:pt idx="4">
                    <c:v>4.6521885070967488E-2</c:v>
                  </c:pt>
                  <c:pt idx="5">
                    <c:v>1.5623731472249948E-2</c:v>
                  </c:pt>
                  <c:pt idx="6">
                    <c:v>4.7272365937915999E-2</c:v>
                  </c:pt>
                  <c:pt idx="7">
                    <c:v>4.419901514771251E-2</c:v>
                  </c:pt>
                  <c:pt idx="8">
                    <c:v>4.967109044842568E-2</c:v>
                  </c:pt>
                </c:numCache>
              </c:numRef>
            </c:minus>
          </c:errBars>
          <c:xVal>
            <c:numRef>
              <c:f>'Fig S1'!$AP$179:$AX$179</c:f>
              <c:numCache>
                <c:formatCode>General</c:formatCode>
                <c:ptCount val="9"/>
                <c:pt idx="0">
                  <c:v>-10</c:v>
                </c:pt>
                <c:pt idx="1">
                  <c:v>-5</c:v>
                </c:pt>
                <c:pt idx="2">
                  <c:v>-3</c:v>
                </c:pt>
                <c:pt idx="3">
                  <c:v>0</c:v>
                </c:pt>
                <c:pt idx="4">
                  <c:v>2</c:v>
                </c:pt>
                <c:pt idx="5">
                  <c:v>4</c:v>
                </c:pt>
                <c:pt idx="6">
                  <c:v>6</c:v>
                </c:pt>
                <c:pt idx="7">
                  <c:v>8</c:v>
                </c:pt>
                <c:pt idx="8">
                  <c:v>11</c:v>
                </c:pt>
              </c:numCache>
            </c:numRef>
          </c:xVal>
          <c:yVal>
            <c:numRef>
              <c:f>'Fig S1'!$AP$185:$AX$185</c:f>
              <c:numCache>
                <c:formatCode>0.000</c:formatCode>
                <c:ptCount val="9"/>
                <c:pt idx="0">
                  <c:v>0.37075673652088398</c:v>
                </c:pt>
                <c:pt idx="1">
                  <c:v>0.30509294801276438</c:v>
                </c:pt>
                <c:pt idx="2">
                  <c:v>0.26724749434344164</c:v>
                </c:pt>
                <c:pt idx="3">
                  <c:v>0.34365173671080407</c:v>
                </c:pt>
                <c:pt idx="4">
                  <c:v>0.2694442715390819</c:v>
                </c:pt>
                <c:pt idx="5">
                  <c:v>0.19673219530843866</c:v>
                </c:pt>
                <c:pt idx="6">
                  <c:v>0.12903137686361141</c:v>
                </c:pt>
                <c:pt idx="7">
                  <c:v>0.13038256453547548</c:v>
                </c:pt>
                <c:pt idx="8">
                  <c:v>8.4791903764132773E-2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99796384"/>
        <c:axId val="199796944"/>
      </c:scatterChart>
      <c:valAx>
        <c:axId val="199796384"/>
        <c:scaling>
          <c:orientation val="minMax"/>
          <c:max val="12"/>
          <c:min val="-11"/>
        </c:scaling>
        <c:delete val="0"/>
        <c:axPos val="b"/>
        <c:numFmt formatCode="General" sourceLinked="1"/>
        <c:majorTickMark val="out"/>
        <c:minorTickMark val="out"/>
        <c:tickLblPos val="none"/>
        <c:crossAx val="199796944"/>
        <c:crosses val="autoZero"/>
        <c:crossBetween val="midCat"/>
        <c:majorUnit val="2"/>
        <c:minorUnit val="1"/>
      </c:valAx>
      <c:valAx>
        <c:axId val="199796944"/>
        <c:scaling>
          <c:orientation val="minMax"/>
          <c:max val="0.60000000000000009"/>
          <c:min val="0"/>
        </c:scaling>
        <c:delete val="0"/>
        <c:axPos val="l"/>
        <c:numFmt formatCode="#,##0.00" sourceLinked="0"/>
        <c:majorTickMark val="out"/>
        <c:minorTickMark val="none"/>
        <c:tickLblPos val="none"/>
        <c:crossAx val="199796384"/>
        <c:crossesAt val="-11"/>
        <c:crossBetween val="midCat"/>
        <c:majorUnit val="0.2"/>
      </c:valAx>
      <c:spPr>
        <a:noFill/>
      </c:spPr>
    </c:plotArea>
    <c:plotVisOnly val="1"/>
    <c:dispBlanksAs val="gap"/>
    <c:showDLblsOverMax val="0"/>
  </c:chart>
  <c:spPr>
    <a:noFill/>
    <a:ln>
      <a:noFill/>
    </a:ln>
  </c:spPr>
  <c:externalData r:id="rId1">
    <c:autoUpdate val="0"/>
  </c:externalData>
</c:chartSpace>
</file>

<file path=ppt/charts/chart2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6.7735862138853187E-2"/>
          <c:y val="4.9998179200166921E-2"/>
          <c:w val="0.90215931024387885"/>
          <c:h val="0.80000728319933234"/>
        </c:manualLayout>
      </c:layout>
      <c:scatterChart>
        <c:scatterStyle val="lineMarker"/>
        <c:varyColors val="0"/>
        <c:ser>
          <c:idx val="0"/>
          <c:order val="0"/>
          <c:tx>
            <c:strRef>
              <c:f>'Fig S1'!$AN$186</c:f>
              <c:strCache>
                <c:ptCount val="1"/>
                <c:pt idx="0">
                  <c:v>high mus'</c:v>
                </c:pt>
              </c:strCache>
            </c:strRef>
          </c:tx>
          <c:spPr>
            <a:ln w="15875">
              <a:solidFill>
                <a:sysClr val="window" lastClr="FFFFFF">
                  <a:lumMod val="65000"/>
                </a:sysClr>
              </a:solidFill>
            </a:ln>
          </c:spPr>
          <c:marker>
            <c:symbol val="x"/>
            <c:size val="5"/>
            <c:spPr>
              <a:noFill/>
              <a:ln>
                <a:solidFill>
                  <a:sysClr val="window" lastClr="FFFFFF">
                    <a:lumMod val="65000"/>
                  </a:sysClr>
                </a:solidFill>
              </a:ln>
            </c:spPr>
          </c:marker>
          <c:errBars>
            <c:errDir val="y"/>
            <c:errBarType val="both"/>
            <c:errValType val="cust"/>
            <c:noEndCap val="0"/>
            <c:plus>
              <c:numRef>
                <c:f>'Fig S1'!$AY$186:$BG$186</c:f>
                <c:numCache>
                  <c:formatCode>General</c:formatCode>
                  <c:ptCount val="9"/>
                  <c:pt idx="0">
                    <c:v>3.5508728686763344E-2</c:v>
                  </c:pt>
                  <c:pt idx="1">
                    <c:v>3.42657942518401E-2</c:v>
                  </c:pt>
                  <c:pt idx="2">
                    <c:v>3.6054464307874887E-2</c:v>
                  </c:pt>
                  <c:pt idx="3">
                    <c:v>3.8741509727088688E-2</c:v>
                  </c:pt>
                  <c:pt idx="4">
                    <c:v>3.4289654715089456E-2</c:v>
                  </c:pt>
                  <c:pt idx="5">
                    <c:v>4.3096867761600606E-2</c:v>
                  </c:pt>
                  <c:pt idx="6">
                    <c:v>4.0517890637058442E-2</c:v>
                  </c:pt>
                  <c:pt idx="7">
                    <c:v>4.7589571793002078E-2</c:v>
                  </c:pt>
                  <c:pt idx="8">
                    <c:v>4.3220533790579281E-2</c:v>
                  </c:pt>
                </c:numCache>
              </c:numRef>
            </c:plus>
            <c:minus>
              <c:numRef>
                <c:f>'Fig S1'!$AY$186:$BG$186</c:f>
                <c:numCache>
                  <c:formatCode>General</c:formatCode>
                  <c:ptCount val="9"/>
                  <c:pt idx="0">
                    <c:v>3.5508728686763344E-2</c:v>
                  </c:pt>
                  <c:pt idx="1">
                    <c:v>3.42657942518401E-2</c:v>
                  </c:pt>
                  <c:pt idx="2">
                    <c:v>3.6054464307874887E-2</c:v>
                  </c:pt>
                  <c:pt idx="3">
                    <c:v>3.8741509727088688E-2</c:v>
                  </c:pt>
                  <c:pt idx="4">
                    <c:v>3.4289654715089456E-2</c:v>
                  </c:pt>
                  <c:pt idx="5">
                    <c:v>4.3096867761600606E-2</c:v>
                  </c:pt>
                  <c:pt idx="6">
                    <c:v>4.0517890637058442E-2</c:v>
                  </c:pt>
                  <c:pt idx="7">
                    <c:v>4.7589571793002078E-2</c:v>
                  </c:pt>
                  <c:pt idx="8">
                    <c:v>4.3220533790579281E-2</c:v>
                  </c:pt>
                </c:numCache>
              </c:numRef>
            </c:minus>
            <c:spPr>
              <a:ln>
                <a:solidFill>
                  <a:schemeClr val="bg1">
                    <a:lumMod val="65000"/>
                  </a:schemeClr>
                </a:solidFill>
              </a:ln>
            </c:spPr>
          </c:errBars>
          <c:xVal>
            <c:numRef>
              <c:f>'Fig S1'!$AP$179:$AX$179</c:f>
              <c:numCache>
                <c:formatCode>General</c:formatCode>
                <c:ptCount val="9"/>
                <c:pt idx="0">
                  <c:v>-10</c:v>
                </c:pt>
                <c:pt idx="1">
                  <c:v>-5</c:v>
                </c:pt>
                <c:pt idx="2">
                  <c:v>-3</c:v>
                </c:pt>
                <c:pt idx="3">
                  <c:v>0</c:v>
                </c:pt>
                <c:pt idx="4">
                  <c:v>2</c:v>
                </c:pt>
                <c:pt idx="5">
                  <c:v>4</c:v>
                </c:pt>
                <c:pt idx="6">
                  <c:v>6</c:v>
                </c:pt>
                <c:pt idx="7">
                  <c:v>8</c:v>
                </c:pt>
                <c:pt idx="8">
                  <c:v>11</c:v>
                </c:pt>
              </c:numCache>
            </c:numRef>
          </c:xVal>
          <c:yVal>
            <c:numRef>
              <c:f>'Fig S1'!$AP$186:$AX$186</c:f>
              <c:numCache>
                <c:formatCode>0.000</c:formatCode>
                <c:ptCount val="9"/>
                <c:pt idx="0">
                  <c:v>0.27973878456059614</c:v>
                </c:pt>
                <c:pt idx="1">
                  <c:v>0.30380843223094423</c:v>
                </c:pt>
                <c:pt idx="2">
                  <c:v>0.25552980906343115</c:v>
                </c:pt>
                <c:pt idx="3">
                  <c:v>0.27559860320935742</c:v>
                </c:pt>
                <c:pt idx="4">
                  <c:v>0.23759241901861972</c:v>
                </c:pt>
                <c:pt idx="5">
                  <c:v>0.1301259920992052</c:v>
                </c:pt>
                <c:pt idx="6">
                  <c:v>0.123228444188081</c:v>
                </c:pt>
                <c:pt idx="7">
                  <c:v>0.1471496560043902</c:v>
                </c:pt>
                <c:pt idx="8">
                  <c:v>0.13165888282441476</c:v>
                </c:pt>
              </c:numCache>
            </c:numRef>
          </c:yVal>
          <c:smooth val="0"/>
        </c:ser>
        <c:ser>
          <c:idx val="1"/>
          <c:order val="1"/>
          <c:tx>
            <c:strRef>
              <c:f>'Fig S1'!$AN$187</c:f>
              <c:strCache>
                <c:ptCount val="1"/>
                <c:pt idx="0">
                  <c:v>low mus'</c:v>
                </c:pt>
              </c:strCache>
            </c:strRef>
          </c:tx>
          <c:spPr>
            <a:ln w="3175">
              <a:solidFill>
                <a:sysClr val="windowText" lastClr="000000"/>
              </a:solidFill>
            </a:ln>
          </c:spPr>
          <c:marker>
            <c:symbol val="square"/>
            <c:size val="5"/>
            <c:spPr>
              <a:solidFill>
                <a:sysClr val="windowText" lastClr="000000"/>
              </a:solidFill>
              <a:ln w="15875">
                <a:noFill/>
              </a:ln>
            </c:spPr>
          </c:marker>
          <c:errBars>
            <c:errDir val="y"/>
            <c:errBarType val="both"/>
            <c:errValType val="cust"/>
            <c:noEndCap val="0"/>
            <c:plus>
              <c:numRef>
                <c:f>'Fig S1'!$AY$187:$BG$187</c:f>
                <c:numCache>
                  <c:formatCode>General</c:formatCode>
                  <c:ptCount val="9"/>
                  <c:pt idx="0">
                    <c:v>4.3369692161713262E-2</c:v>
                  </c:pt>
                  <c:pt idx="1">
                    <c:v>3.836018080373263E-2</c:v>
                  </c:pt>
                  <c:pt idx="2">
                    <c:v>3.4428136804922224E-2</c:v>
                  </c:pt>
                  <c:pt idx="3">
                    <c:v>6.2972722284900598E-2</c:v>
                  </c:pt>
                  <c:pt idx="4">
                    <c:v>5.2415251959850709E-2</c:v>
                  </c:pt>
                  <c:pt idx="5">
                    <c:v>7.0212765957446785E-2</c:v>
                  </c:pt>
                  <c:pt idx="6">
                    <c:v>0</c:v>
                  </c:pt>
                  <c:pt idx="7">
                    <c:v>0</c:v>
                  </c:pt>
                  <c:pt idx="8">
                    <c:v>0</c:v>
                  </c:pt>
                </c:numCache>
              </c:numRef>
            </c:plus>
            <c:minus>
              <c:numRef>
                <c:f>'Fig S1'!$AY$187:$BG$187</c:f>
                <c:numCache>
                  <c:formatCode>General</c:formatCode>
                  <c:ptCount val="9"/>
                  <c:pt idx="0">
                    <c:v>4.3369692161713262E-2</c:v>
                  </c:pt>
                  <c:pt idx="1">
                    <c:v>3.836018080373263E-2</c:v>
                  </c:pt>
                  <c:pt idx="2">
                    <c:v>3.4428136804922224E-2</c:v>
                  </c:pt>
                  <c:pt idx="3">
                    <c:v>6.2972722284900598E-2</c:v>
                  </c:pt>
                  <c:pt idx="4">
                    <c:v>5.2415251959850709E-2</c:v>
                  </c:pt>
                  <c:pt idx="5">
                    <c:v>7.0212765957446785E-2</c:v>
                  </c:pt>
                  <c:pt idx="6">
                    <c:v>0</c:v>
                  </c:pt>
                  <c:pt idx="7">
                    <c:v>0</c:v>
                  </c:pt>
                  <c:pt idx="8">
                    <c:v>0</c:v>
                  </c:pt>
                </c:numCache>
              </c:numRef>
            </c:minus>
          </c:errBars>
          <c:xVal>
            <c:numRef>
              <c:f>'Fig S1'!$AP$179:$AX$179</c:f>
              <c:numCache>
                <c:formatCode>General</c:formatCode>
                <c:ptCount val="9"/>
                <c:pt idx="0">
                  <c:v>-10</c:v>
                </c:pt>
                <c:pt idx="1">
                  <c:v>-5</c:v>
                </c:pt>
                <c:pt idx="2">
                  <c:v>-3</c:v>
                </c:pt>
                <c:pt idx="3">
                  <c:v>0</c:v>
                </c:pt>
                <c:pt idx="4">
                  <c:v>2</c:v>
                </c:pt>
                <c:pt idx="5">
                  <c:v>4</c:v>
                </c:pt>
                <c:pt idx="6">
                  <c:v>6</c:v>
                </c:pt>
                <c:pt idx="7">
                  <c:v>8</c:v>
                </c:pt>
                <c:pt idx="8">
                  <c:v>11</c:v>
                </c:pt>
              </c:numCache>
            </c:numRef>
          </c:xVal>
          <c:yVal>
            <c:numRef>
              <c:f>'Fig S1'!$AP$187:$AX$187</c:f>
              <c:numCache>
                <c:formatCode>0.000</c:formatCode>
                <c:ptCount val="9"/>
                <c:pt idx="0">
                  <c:v>0.2705040540057948</c:v>
                </c:pt>
                <c:pt idx="1">
                  <c:v>0.26841085688615285</c:v>
                </c:pt>
                <c:pt idx="2">
                  <c:v>0.24515679428834747</c:v>
                </c:pt>
                <c:pt idx="3">
                  <c:v>0.28037444765079322</c:v>
                </c:pt>
                <c:pt idx="4">
                  <c:v>0.1501807500778089</c:v>
                </c:pt>
                <c:pt idx="5">
                  <c:v>7.0212765957446785E-2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99799744"/>
        <c:axId val="414312768"/>
      </c:scatterChart>
      <c:valAx>
        <c:axId val="199799744"/>
        <c:scaling>
          <c:orientation val="minMax"/>
          <c:max val="12"/>
          <c:min val="-11"/>
        </c:scaling>
        <c:delete val="0"/>
        <c:axPos val="b"/>
        <c:numFmt formatCode="General" sourceLinked="1"/>
        <c:majorTickMark val="out"/>
        <c:minorTickMark val="out"/>
        <c:tickLblPos val="none"/>
        <c:crossAx val="414312768"/>
        <c:crosses val="autoZero"/>
        <c:crossBetween val="midCat"/>
        <c:majorUnit val="2"/>
        <c:minorUnit val="1"/>
      </c:valAx>
      <c:valAx>
        <c:axId val="414312768"/>
        <c:scaling>
          <c:orientation val="minMax"/>
          <c:max val="0.60000000000000009"/>
          <c:min val="0"/>
        </c:scaling>
        <c:delete val="0"/>
        <c:axPos val="l"/>
        <c:numFmt formatCode="#,##0.00" sourceLinked="0"/>
        <c:majorTickMark val="out"/>
        <c:minorTickMark val="none"/>
        <c:tickLblPos val="none"/>
        <c:crossAx val="199799744"/>
        <c:crossesAt val="-11"/>
        <c:crossBetween val="midCat"/>
        <c:majorUnit val="0.2"/>
      </c:valAx>
      <c:spPr>
        <a:noFill/>
      </c:spPr>
    </c:plotArea>
    <c:plotVisOnly val="1"/>
    <c:dispBlanksAs val="gap"/>
    <c:showDLblsOverMax val="0"/>
  </c:chart>
  <c:spPr>
    <a:noFill/>
    <a:ln>
      <a:noFill/>
    </a:ln>
  </c:spPr>
  <c:externalData r:id="rId1">
    <c:autoUpdate val="0"/>
  </c:externalData>
</c:chartSpace>
</file>

<file path=ppt/charts/chart2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8452682642417481"/>
          <c:y val="0.10070303804017615"/>
          <c:w val="0.77650127476978714"/>
          <c:h val="0.81118180367466985"/>
        </c:manualLayout>
      </c:layout>
      <c:scatterChart>
        <c:scatterStyle val="lineMarker"/>
        <c:varyColors val="0"/>
        <c:ser>
          <c:idx val="0"/>
          <c:order val="0"/>
          <c:tx>
            <c:strRef>
              <c:f>'Fig S1'!$AN$237</c:f>
              <c:strCache>
                <c:ptCount val="1"/>
                <c:pt idx="0">
                  <c:v>high mus'</c:v>
                </c:pt>
              </c:strCache>
            </c:strRef>
          </c:tx>
          <c:spPr>
            <a:ln w="15875">
              <a:solidFill>
                <a:sysClr val="window" lastClr="FFFFFF">
                  <a:lumMod val="65000"/>
                </a:sysClr>
              </a:solidFill>
            </a:ln>
          </c:spPr>
          <c:marker>
            <c:symbol val="x"/>
            <c:size val="5"/>
            <c:spPr>
              <a:noFill/>
              <a:ln>
                <a:solidFill>
                  <a:sysClr val="window" lastClr="FFFFFF">
                    <a:lumMod val="65000"/>
                  </a:sysClr>
                </a:solidFill>
              </a:ln>
            </c:spPr>
          </c:marker>
          <c:errBars>
            <c:errDir val="y"/>
            <c:errBarType val="both"/>
            <c:errValType val="cust"/>
            <c:noEndCap val="0"/>
            <c:plus>
              <c:numRef>
                <c:f>'Fig S1'!$AY$237:$BG$237</c:f>
                <c:numCache>
                  <c:formatCode>General</c:formatCode>
                  <c:ptCount val="9"/>
                  <c:pt idx="0">
                    <c:v>4.2235481436856924E-2</c:v>
                  </c:pt>
                  <c:pt idx="1">
                    <c:v>4.7057564258703548E-2</c:v>
                  </c:pt>
                  <c:pt idx="2">
                    <c:v>5.7087767901875142E-2</c:v>
                  </c:pt>
                  <c:pt idx="3">
                    <c:v>4.4143397011724171E-2</c:v>
                  </c:pt>
                  <c:pt idx="4">
                    <c:v>5.6172162990382579E-2</c:v>
                  </c:pt>
                  <c:pt idx="5">
                    <c:v>6.1478275524842051E-2</c:v>
                  </c:pt>
                  <c:pt idx="6">
                    <c:v>5.7639281868548893E-2</c:v>
                  </c:pt>
                  <c:pt idx="7">
                    <c:v>6.8603919744136446E-2</c:v>
                  </c:pt>
                  <c:pt idx="8">
                    <c:v>5.1663793643976441E-2</c:v>
                  </c:pt>
                </c:numCache>
              </c:numRef>
            </c:plus>
            <c:minus>
              <c:numRef>
                <c:f>'Fig S1'!$AY$237:$BG$237</c:f>
                <c:numCache>
                  <c:formatCode>General</c:formatCode>
                  <c:ptCount val="9"/>
                  <c:pt idx="0">
                    <c:v>4.2235481436856924E-2</c:v>
                  </c:pt>
                  <c:pt idx="1">
                    <c:v>4.7057564258703548E-2</c:v>
                  </c:pt>
                  <c:pt idx="2">
                    <c:v>5.7087767901875142E-2</c:v>
                  </c:pt>
                  <c:pt idx="3">
                    <c:v>4.4143397011724171E-2</c:v>
                  </c:pt>
                  <c:pt idx="4">
                    <c:v>5.6172162990382579E-2</c:v>
                  </c:pt>
                  <c:pt idx="5">
                    <c:v>6.1478275524842051E-2</c:v>
                  </c:pt>
                  <c:pt idx="6">
                    <c:v>5.7639281868548893E-2</c:v>
                  </c:pt>
                  <c:pt idx="7">
                    <c:v>6.8603919744136446E-2</c:v>
                  </c:pt>
                  <c:pt idx="8">
                    <c:v>5.1663793643976441E-2</c:v>
                  </c:pt>
                </c:numCache>
              </c:numRef>
            </c:minus>
            <c:spPr>
              <a:ln>
                <a:solidFill>
                  <a:schemeClr val="bg1">
                    <a:lumMod val="65000"/>
                  </a:schemeClr>
                </a:solidFill>
              </a:ln>
            </c:spPr>
          </c:errBars>
          <c:xVal>
            <c:numRef>
              <c:f>'Fig S1'!$AP$236:$AX$236</c:f>
              <c:numCache>
                <c:formatCode>General</c:formatCode>
                <c:ptCount val="9"/>
                <c:pt idx="0">
                  <c:v>-10</c:v>
                </c:pt>
                <c:pt idx="1">
                  <c:v>-5</c:v>
                </c:pt>
                <c:pt idx="2">
                  <c:v>-3</c:v>
                </c:pt>
                <c:pt idx="3">
                  <c:v>0</c:v>
                </c:pt>
                <c:pt idx="4">
                  <c:v>2</c:v>
                </c:pt>
                <c:pt idx="5">
                  <c:v>4</c:v>
                </c:pt>
                <c:pt idx="6">
                  <c:v>6</c:v>
                </c:pt>
                <c:pt idx="7">
                  <c:v>8</c:v>
                </c:pt>
                <c:pt idx="8">
                  <c:v>11</c:v>
                </c:pt>
              </c:numCache>
            </c:numRef>
          </c:xVal>
          <c:yVal>
            <c:numRef>
              <c:f>'Fig S1'!$AP$237:$AX$237</c:f>
              <c:numCache>
                <c:formatCode>0.000</c:formatCode>
                <c:ptCount val="9"/>
                <c:pt idx="0">
                  <c:v>0.36899551215384668</c:v>
                </c:pt>
                <c:pt idx="1">
                  <c:v>0.41463275155254958</c:v>
                </c:pt>
                <c:pt idx="2">
                  <c:v>0.36415079458015603</c:v>
                </c:pt>
                <c:pt idx="3">
                  <c:v>0.37220517444427337</c:v>
                </c:pt>
                <c:pt idx="4">
                  <c:v>0.36062650081212633</c:v>
                </c:pt>
                <c:pt idx="5">
                  <c:v>0.4076986032249203</c:v>
                </c:pt>
                <c:pt idx="6">
                  <c:v>0.34813455576749547</c:v>
                </c:pt>
                <c:pt idx="7">
                  <c:v>0.32736750541645226</c:v>
                </c:pt>
                <c:pt idx="8">
                  <c:v>0.39366216974341567</c:v>
                </c:pt>
              </c:numCache>
            </c:numRef>
          </c:yVal>
          <c:smooth val="0"/>
        </c:ser>
        <c:ser>
          <c:idx val="1"/>
          <c:order val="1"/>
          <c:tx>
            <c:strRef>
              <c:f>'Fig S1'!$AN$238</c:f>
              <c:strCache>
                <c:ptCount val="1"/>
                <c:pt idx="0">
                  <c:v>low mus'</c:v>
                </c:pt>
              </c:strCache>
            </c:strRef>
          </c:tx>
          <c:spPr>
            <a:ln w="3175">
              <a:solidFill>
                <a:sysClr val="windowText" lastClr="000000"/>
              </a:solidFill>
            </a:ln>
          </c:spPr>
          <c:marker>
            <c:symbol val="square"/>
            <c:size val="5"/>
            <c:spPr>
              <a:solidFill>
                <a:sysClr val="windowText" lastClr="000000"/>
              </a:solidFill>
              <a:ln w="15875">
                <a:noFill/>
              </a:ln>
            </c:spPr>
          </c:marker>
          <c:errBars>
            <c:errDir val="y"/>
            <c:errBarType val="both"/>
            <c:errValType val="cust"/>
            <c:noEndCap val="0"/>
            <c:plus>
              <c:numRef>
                <c:f>'Fig S1'!$AY$238:$BG$238</c:f>
                <c:numCache>
                  <c:formatCode>General</c:formatCode>
                  <c:ptCount val="9"/>
                  <c:pt idx="0">
                    <c:v>6.3705240398830701E-2</c:v>
                  </c:pt>
                  <c:pt idx="1">
                    <c:v>7.2267946253509768E-2</c:v>
                  </c:pt>
                  <c:pt idx="2">
                    <c:v>8.7726566673205192E-2</c:v>
                  </c:pt>
                  <c:pt idx="3">
                    <c:v>7.8013390225405571E-2</c:v>
                  </c:pt>
                  <c:pt idx="4">
                    <c:v>9.0323354752496809E-2</c:v>
                  </c:pt>
                  <c:pt idx="5">
                    <c:v>8.0770955644374975E-2</c:v>
                  </c:pt>
                  <c:pt idx="6">
                    <c:v>8.2658491157631908E-2</c:v>
                  </c:pt>
                  <c:pt idx="7">
                    <c:v>9.2629943476219306E-2</c:v>
                  </c:pt>
                  <c:pt idx="8">
                    <c:v>7.3975235978532353E-2</c:v>
                  </c:pt>
                </c:numCache>
              </c:numRef>
            </c:plus>
            <c:minus>
              <c:numRef>
                <c:f>'Fig S1'!$AY$238:$BG$238</c:f>
                <c:numCache>
                  <c:formatCode>General</c:formatCode>
                  <c:ptCount val="9"/>
                  <c:pt idx="0">
                    <c:v>6.3705240398830701E-2</c:v>
                  </c:pt>
                  <c:pt idx="1">
                    <c:v>7.2267946253509768E-2</c:v>
                  </c:pt>
                  <c:pt idx="2">
                    <c:v>8.7726566673205192E-2</c:v>
                  </c:pt>
                  <c:pt idx="3">
                    <c:v>7.8013390225405571E-2</c:v>
                  </c:pt>
                  <c:pt idx="4">
                    <c:v>9.0323354752496809E-2</c:v>
                  </c:pt>
                  <c:pt idx="5">
                    <c:v>8.0770955644374975E-2</c:v>
                  </c:pt>
                  <c:pt idx="6">
                    <c:v>8.2658491157631908E-2</c:v>
                  </c:pt>
                  <c:pt idx="7">
                    <c:v>9.2629943476219306E-2</c:v>
                  </c:pt>
                  <c:pt idx="8">
                    <c:v>7.3975235978532353E-2</c:v>
                  </c:pt>
                </c:numCache>
              </c:numRef>
            </c:minus>
          </c:errBars>
          <c:xVal>
            <c:numRef>
              <c:f>'Fig S1'!$AP$236:$AX$236</c:f>
              <c:numCache>
                <c:formatCode>General</c:formatCode>
                <c:ptCount val="9"/>
                <c:pt idx="0">
                  <c:v>-10</c:v>
                </c:pt>
                <c:pt idx="1">
                  <c:v>-5</c:v>
                </c:pt>
                <c:pt idx="2">
                  <c:v>-3</c:v>
                </c:pt>
                <c:pt idx="3">
                  <c:v>0</c:v>
                </c:pt>
                <c:pt idx="4">
                  <c:v>2</c:v>
                </c:pt>
                <c:pt idx="5">
                  <c:v>4</c:v>
                </c:pt>
                <c:pt idx="6">
                  <c:v>6</c:v>
                </c:pt>
                <c:pt idx="7">
                  <c:v>8</c:v>
                </c:pt>
                <c:pt idx="8">
                  <c:v>11</c:v>
                </c:pt>
              </c:numCache>
            </c:numRef>
          </c:xVal>
          <c:yVal>
            <c:numRef>
              <c:f>'Fig S1'!$AP$238:$AX$238</c:f>
              <c:numCache>
                <c:formatCode>0.000</c:formatCode>
                <c:ptCount val="9"/>
                <c:pt idx="0">
                  <c:v>0.34222360474286684</c:v>
                </c:pt>
                <c:pt idx="1">
                  <c:v>0.40876498925143001</c:v>
                </c:pt>
                <c:pt idx="2">
                  <c:v>0.35887353914217635</c:v>
                </c:pt>
                <c:pt idx="3">
                  <c:v>0.38814681363876591</c:v>
                </c:pt>
                <c:pt idx="4">
                  <c:v>0.33002000367892526</c:v>
                </c:pt>
                <c:pt idx="5">
                  <c:v>0.37461615376365032</c:v>
                </c:pt>
                <c:pt idx="6">
                  <c:v>0.33138570916715354</c:v>
                </c:pt>
                <c:pt idx="7">
                  <c:v>0.32960476537119865</c:v>
                </c:pt>
                <c:pt idx="8">
                  <c:v>0.36995672229200882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414315568"/>
        <c:axId val="414316128"/>
      </c:scatterChart>
      <c:valAx>
        <c:axId val="414315568"/>
        <c:scaling>
          <c:orientation val="minMax"/>
          <c:max val="12"/>
          <c:min val="-11"/>
        </c:scaling>
        <c:delete val="0"/>
        <c:axPos val="b"/>
        <c:numFmt formatCode="General" sourceLinked="1"/>
        <c:majorTickMark val="out"/>
        <c:minorTickMark val="out"/>
        <c:tickLblPos val="none"/>
        <c:crossAx val="414316128"/>
        <c:crosses val="autoZero"/>
        <c:crossBetween val="midCat"/>
        <c:majorUnit val="2"/>
        <c:minorUnit val="1"/>
      </c:valAx>
      <c:valAx>
        <c:axId val="414316128"/>
        <c:scaling>
          <c:orientation val="minMax"/>
          <c:max val="1"/>
          <c:min val="0"/>
        </c:scaling>
        <c:delete val="0"/>
        <c:axPos val="l"/>
        <c:numFmt formatCode="#,##0.0" sourceLinked="0"/>
        <c:majorTickMark val="out"/>
        <c:minorTickMark val="none"/>
        <c:tickLblPos val="nextTo"/>
        <c:txPr>
          <a:bodyPr/>
          <a:lstStyle/>
          <a:p>
            <a:pPr>
              <a:defRPr sz="700"/>
            </a:pPr>
            <a:endParaRPr lang="en-US"/>
          </a:p>
        </c:txPr>
        <c:crossAx val="414315568"/>
        <c:crossesAt val="-11"/>
        <c:crossBetween val="midCat"/>
        <c:majorUnit val="0.2"/>
      </c:valAx>
      <c:spPr>
        <a:noFill/>
      </c:spPr>
    </c:plotArea>
    <c:plotVisOnly val="1"/>
    <c:dispBlanksAs val="gap"/>
    <c:showDLblsOverMax val="0"/>
  </c:chart>
  <c:spPr>
    <a:noFill/>
    <a:ln>
      <a:noFill/>
    </a:ln>
  </c:spPr>
  <c:externalData r:id="rId1">
    <c:autoUpdate val="0"/>
  </c:externalData>
</c:chartSpace>
</file>

<file path=ppt/charts/chart2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3.107229385092761E-2"/>
          <c:y val="7.5527278530132108E-2"/>
          <c:w val="0.93785541229814473"/>
          <c:h val="0.79859392391964767"/>
        </c:manualLayout>
      </c:layout>
      <c:scatterChart>
        <c:scatterStyle val="lineMarker"/>
        <c:varyColors val="0"/>
        <c:ser>
          <c:idx val="0"/>
          <c:order val="0"/>
          <c:tx>
            <c:strRef>
              <c:f>'Fig S1'!$AN$239</c:f>
              <c:strCache>
                <c:ptCount val="1"/>
                <c:pt idx="0">
                  <c:v>high mus'</c:v>
                </c:pt>
              </c:strCache>
            </c:strRef>
          </c:tx>
          <c:spPr>
            <a:ln w="15875">
              <a:solidFill>
                <a:sysClr val="window" lastClr="FFFFFF">
                  <a:lumMod val="65000"/>
                </a:sysClr>
              </a:solidFill>
            </a:ln>
          </c:spPr>
          <c:marker>
            <c:symbol val="x"/>
            <c:size val="5"/>
            <c:spPr>
              <a:noFill/>
              <a:ln>
                <a:solidFill>
                  <a:sysClr val="window" lastClr="FFFFFF">
                    <a:lumMod val="65000"/>
                  </a:sysClr>
                </a:solidFill>
              </a:ln>
            </c:spPr>
          </c:marker>
          <c:errBars>
            <c:errDir val="y"/>
            <c:errBarType val="both"/>
            <c:errValType val="cust"/>
            <c:noEndCap val="0"/>
            <c:plus>
              <c:numRef>
                <c:f>'Fig S1'!$AY$239:$BG$239</c:f>
                <c:numCache>
                  <c:formatCode>General</c:formatCode>
                  <c:ptCount val="9"/>
                  <c:pt idx="0">
                    <c:v>4.4287655800625644E-2</c:v>
                  </c:pt>
                  <c:pt idx="1">
                    <c:v>4.5342474938524537E-2</c:v>
                  </c:pt>
                  <c:pt idx="2">
                    <c:v>2.6975253201611097E-2</c:v>
                  </c:pt>
                  <c:pt idx="3">
                    <c:v>3.9890871139576824E-2</c:v>
                  </c:pt>
                  <c:pt idx="4">
                    <c:v>3.708944919032893E-2</c:v>
                  </c:pt>
                  <c:pt idx="5">
                    <c:v>3.2969616430960566E-2</c:v>
                  </c:pt>
                  <c:pt idx="6">
                    <c:v>8.895742623104938E-2</c:v>
                  </c:pt>
                  <c:pt idx="7">
                    <c:v>2.737327809420978E-2</c:v>
                  </c:pt>
                  <c:pt idx="8">
                    <c:v>5.9427337238694089E-2</c:v>
                  </c:pt>
                </c:numCache>
              </c:numRef>
            </c:plus>
            <c:minus>
              <c:numRef>
                <c:f>'Fig S1'!$AY$239:$BG$239</c:f>
                <c:numCache>
                  <c:formatCode>General</c:formatCode>
                  <c:ptCount val="9"/>
                  <c:pt idx="0">
                    <c:v>4.4287655800625644E-2</c:v>
                  </c:pt>
                  <c:pt idx="1">
                    <c:v>4.5342474938524537E-2</c:v>
                  </c:pt>
                  <c:pt idx="2">
                    <c:v>2.6975253201611097E-2</c:v>
                  </c:pt>
                  <c:pt idx="3">
                    <c:v>3.9890871139576824E-2</c:v>
                  </c:pt>
                  <c:pt idx="4">
                    <c:v>3.708944919032893E-2</c:v>
                  </c:pt>
                  <c:pt idx="5">
                    <c:v>3.2969616430960566E-2</c:v>
                  </c:pt>
                  <c:pt idx="6">
                    <c:v>8.895742623104938E-2</c:v>
                  </c:pt>
                  <c:pt idx="7">
                    <c:v>2.737327809420978E-2</c:v>
                  </c:pt>
                  <c:pt idx="8">
                    <c:v>5.9427337238694089E-2</c:v>
                  </c:pt>
                </c:numCache>
              </c:numRef>
            </c:minus>
            <c:spPr>
              <a:ln>
                <a:solidFill>
                  <a:schemeClr val="bg1">
                    <a:lumMod val="65000"/>
                  </a:schemeClr>
                </a:solidFill>
              </a:ln>
            </c:spPr>
          </c:errBars>
          <c:xVal>
            <c:numRef>
              <c:f>'Fig S1'!$AP$236:$AX$236</c:f>
              <c:numCache>
                <c:formatCode>General</c:formatCode>
                <c:ptCount val="9"/>
                <c:pt idx="0">
                  <c:v>-10</c:v>
                </c:pt>
                <c:pt idx="1">
                  <c:v>-5</c:v>
                </c:pt>
                <c:pt idx="2">
                  <c:v>-3</c:v>
                </c:pt>
                <c:pt idx="3">
                  <c:v>0</c:v>
                </c:pt>
                <c:pt idx="4">
                  <c:v>2</c:v>
                </c:pt>
                <c:pt idx="5">
                  <c:v>4</c:v>
                </c:pt>
                <c:pt idx="6">
                  <c:v>6</c:v>
                </c:pt>
                <c:pt idx="7">
                  <c:v>8</c:v>
                </c:pt>
                <c:pt idx="8">
                  <c:v>11</c:v>
                </c:pt>
              </c:numCache>
            </c:numRef>
          </c:xVal>
          <c:yVal>
            <c:numRef>
              <c:f>'Fig S1'!$AP$239:$AX$239</c:f>
              <c:numCache>
                <c:formatCode>0.000</c:formatCode>
                <c:ptCount val="9"/>
                <c:pt idx="0">
                  <c:v>0.38567038530824443</c:v>
                </c:pt>
                <c:pt idx="1">
                  <c:v>0.43103297213142172</c:v>
                </c:pt>
                <c:pt idx="2">
                  <c:v>0.46709737935623075</c:v>
                </c:pt>
                <c:pt idx="3">
                  <c:v>0.45783256809116524</c:v>
                </c:pt>
                <c:pt idx="4">
                  <c:v>0.50069232156064769</c:v>
                </c:pt>
                <c:pt idx="5">
                  <c:v>0.39021891441335727</c:v>
                </c:pt>
                <c:pt idx="6">
                  <c:v>0.52934468457983619</c:v>
                </c:pt>
                <c:pt idx="7">
                  <c:v>0.56790161749130685</c:v>
                </c:pt>
                <c:pt idx="8">
                  <c:v>0.56297605980751952</c:v>
                </c:pt>
              </c:numCache>
            </c:numRef>
          </c:yVal>
          <c:smooth val="0"/>
        </c:ser>
        <c:ser>
          <c:idx val="1"/>
          <c:order val="1"/>
          <c:tx>
            <c:strRef>
              <c:f>'Fig S1'!$AN$240</c:f>
              <c:strCache>
                <c:ptCount val="1"/>
                <c:pt idx="0">
                  <c:v>low mus'</c:v>
                </c:pt>
              </c:strCache>
            </c:strRef>
          </c:tx>
          <c:spPr>
            <a:ln w="3175">
              <a:solidFill>
                <a:sysClr val="windowText" lastClr="000000"/>
              </a:solidFill>
            </a:ln>
          </c:spPr>
          <c:marker>
            <c:symbol val="square"/>
            <c:size val="5"/>
            <c:spPr>
              <a:solidFill>
                <a:sysClr val="windowText" lastClr="000000"/>
              </a:solidFill>
              <a:ln w="15875">
                <a:noFill/>
              </a:ln>
            </c:spPr>
          </c:marker>
          <c:errBars>
            <c:errDir val="y"/>
            <c:errBarType val="both"/>
            <c:errValType val="cust"/>
            <c:noEndCap val="0"/>
            <c:plus>
              <c:numRef>
                <c:f>'Fig S1'!$AY$240:$BG$240</c:f>
                <c:numCache>
                  <c:formatCode>General</c:formatCode>
                  <c:ptCount val="9"/>
                  <c:pt idx="0">
                    <c:v>5.1147503845060123E-2</c:v>
                  </c:pt>
                  <c:pt idx="1">
                    <c:v>4.4597154459859054E-2</c:v>
                  </c:pt>
                  <c:pt idx="2">
                    <c:v>7.3335786382456608E-2</c:v>
                  </c:pt>
                  <c:pt idx="3">
                    <c:v>4.6359637034273149E-2</c:v>
                  </c:pt>
                  <c:pt idx="4">
                    <c:v>5.0240469603744634E-2</c:v>
                  </c:pt>
                  <c:pt idx="5">
                    <c:v>9.2447191584637989E-2</c:v>
                  </c:pt>
                  <c:pt idx="6">
                    <c:v>8.3468589236902827E-2</c:v>
                  </c:pt>
                  <c:pt idx="7">
                    <c:v>7.9304308851015623E-2</c:v>
                  </c:pt>
                  <c:pt idx="8">
                    <c:v>6.2061138184042672E-2</c:v>
                  </c:pt>
                </c:numCache>
              </c:numRef>
            </c:plus>
            <c:minus>
              <c:numRef>
                <c:f>'Fig S1'!$AY$240:$BG$240</c:f>
                <c:numCache>
                  <c:formatCode>General</c:formatCode>
                  <c:ptCount val="9"/>
                  <c:pt idx="0">
                    <c:v>5.1147503845060123E-2</c:v>
                  </c:pt>
                  <c:pt idx="1">
                    <c:v>4.4597154459859054E-2</c:v>
                  </c:pt>
                  <c:pt idx="2">
                    <c:v>7.3335786382456608E-2</c:v>
                  </c:pt>
                  <c:pt idx="3">
                    <c:v>4.6359637034273149E-2</c:v>
                  </c:pt>
                  <c:pt idx="4">
                    <c:v>5.0240469603744634E-2</c:v>
                  </c:pt>
                  <c:pt idx="5">
                    <c:v>9.2447191584637989E-2</c:v>
                  </c:pt>
                  <c:pt idx="6">
                    <c:v>8.3468589236902827E-2</c:v>
                  </c:pt>
                  <c:pt idx="7">
                    <c:v>7.9304308851015623E-2</c:v>
                  </c:pt>
                  <c:pt idx="8">
                    <c:v>6.2061138184042672E-2</c:v>
                  </c:pt>
                </c:numCache>
              </c:numRef>
            </c:minus>
          </c:errBars>
          <c:xVal>
            <c:numRef>
              <c:f>'Fig S1'!$AP$236:$AX$236</c:f>
              <c:numCache>
                <c:formatCode>General</c:formatCode>
                <c:ptCount val="9"/>
                <c:pt idx="0">
                  <c:v>-10</c:v>
                </c:pt>
                <c:pt idx="1">
                  <c:v>-5</c:v>
                </c:pt>
                <c:pt idx="2">
                  <c:v>-3</c:v>
                </c:pt>
                <c:pt idx="3">
                  <c:v>0</c:v>
                </c:pt>
                <c:pt idx="4">
                  <c:v>2</c:v>
                </c:pt>
                <c:pt idx="5">
                  <c:v>4</c:v>
                </c:pt>
                <c:pt idx="6">
                  <c:v>6</c:v>
                </c:pt>
                <c:pt idx="7">
                  <c:v>8</c:v>
                </c:pt>
                <c:pt idx="8">
                  <c:v>11</c:v>
                </c:pt>
              </c:numCache>
            </c:numRef>
          </c:xVal>
          <c:yVal>
            <c:numRef>
              <c:f>'Fig S1'!$AP$240:$AX$240</c:f>
              <c:numCache>
                <c:formatCode>0.000</c:formatCode>
                <c:ptCount val="9"/>
                <c:pt idx="0">
                  <c:v>0.39497630564611141</c:v>
                </c:pt>
                <c:pt idx="1">
                  <c:v>0.45271875718167304</c:v>
                </c:pt>
                <c:pt idx="2">
                  <c:v>0.40813915148643748</c:v>
                </c:pt>
                <c:pt idx="3">
                  <c:v>0.48566537916484992</c:v>
                </c:pt>
                <c:pt idx="4">
                  <c:v>0.52035296779551921</c:v>
                </c:pt>
                <c:pt idx="5">
                  <c:v>0.45739305688513471</c:v>
                </c:pt>
                <c:pt idx="6">
                  <c:v>0.55223486369660491</c:v>
                </c:pt>
                <c:pt idx="7">
                  <c:v>0.58028380217444286</c:v>
                </c:pt>
                <c:pt idx="8">
                  <c:v>0.63164440819678924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414318928"/>
        <c:axId val="414319488"/>
      </c:scatterChart>
      <c:valAx>
        <c:axId val="414318928"/>
        <c:scaling>
          <c:orientation val="minMax"/>
          <c:max val="12"/>
          <c:min val="-11"/>
        </c:scaling>
        <c:delete val="0"/>
        <c:axPos val="b"/>
        <c:numFmt formatCode="General" sourceLinked="1"/>
        <c:majorTickMark val="out"/>
        <c:minorTickMark val="out"/>
        <c:tickLblPos val="none"/>
        <c:crossAx val="414319488"/>
        <c:crosses val="autoZero"/>
        <c:crossBetween val="midCat"/>
        <c:majorUnit val="2"/>
        <c:minorUnit val="1"/>
      </c:valAx>
      <c:valAx>
        <c:axId val="414319488"/>
        <c:scaling>
          <c:orientation val="minMax"/>
          <c:max val="1"/>
          <c:min val="0"/>
        </c:scaling>
        <c:delete val="0"/>
        <c:axPos val="l"/>
        <c:numFmt formatCode="#,##0.00" sourceLinked="0"/>
        <c:majorTickMark val="out"/>
        <c:minorTickMark val="none"/>
        <c:tickLblPos val="none"/>
        <c:crossAx val="414318928"/>
        <c:crossesAt val="-11"/>
        <c:crossBetween val="midCat"/>
        <c:majorUnit val="0.2"/>
      </c:valAx>
      <c:spPr>
        <a:noFill/>
      </c:spPr>
    </c:plotArea>
    <c:plotVisOnly val="1"/>
    <c:dispBlanksAs val="gap"/>
    <c:showDLblsOverMax val="0"/>
  </c:chart>
  <c:spPr>
    <a:noFill/>
    <a:ln>
      <a:noFill/>
    </a:ln>
  </c:spPr>
  <c:externalData r:id="rId1">
    <c:autoUpdate val="0"/>
  </c:externalData>
</c:chartSpace>
</file>

<file path=ppt/charts/chart2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6.2144587701855221E-2"/>
          <c:y val="5.0351519020088074E-2"/>
          <c:w val="0.92231926537268094"/>
          <c:h val="0.79859392391964767"/>
        </c:manualLayout>
      </c:layout>
      <c:scatterChart>
        <c:scatterStyle val="lineMarker"/>
        <c:varyColors val="0"/>
        <c:ser>
          <c:idx val="0"/>
          <c:order val="0"/>
          <c:tx>
            <c:strRef>
              <c:f>'Fig S1'!$AN$241</c:f>
              <c:strCache>
                <c:ptCount val="1"/>
                <c:pt idx="0">
                  <c:v>high mus'</c:v>
                </c:pt>
              </c:strCache>
            </c:strRef>
          </c:tx>
          <c:spPr>
            <a:ln w="15875">
              <a:solidFill>
                <a:sysClr val="window" lastClr="FFFFFF">
                  <a:lumMod val="65000"/>
                </a:sysClr>
              </a:solidFill>
            </a:ln>
          </c:spPr>
          <c:marker>
            <c:symbol val="x"/>
            <c:size val="5"/>
            <c:spPr>
              <a:noFill/>
              <a:ln>
                <a:solidFill>
                  <a:sysClr val="window" lastClr="FFFFFF">
                    <a:lumMod val="65000"/>
                  </a:sysClr>
                </a:solidFill>
              </a:ln>
            </c:spPr>
          </c:marker>
          <c:errBars>
            <c:errDir val="y"/>
            <c:errBarType val="both"/>
            <c:errValType val="cust"/>
            <c:noEndCap val="0"/>
            <c:plus>
              <c:numRef>
                <c:f>'Fig S1'!$AY$241:$BG$241</c:f>
                <c:numCache>
                  <c:formatCode>General</c:formatCode>
                  <c:ptCount val="9"/>
                  <c:pt idx="0">
                    <c:v>6.3913365501372249E-2</c:v>
                  </c:pt>
                  <c:pt idx="1">
                    <c:v>6.1026018319147168E-2</c:v>
                  </c:pt>
                  <c:pt idx="2">
                    <c:v>4.1756872152781607E-2</c:v>
                  </c:pt>
                  <c:pt idx="3">
                    <c:v>4.7737666566246319E-2</c:v>
                  </c:pt>
                  <c:pt idx="4">
                    <c:v>4.1889945690809879E-2</c:v>
                  </c:pt>
                  <c:pt idx="5">
                    <c:v>4.9533544908557256E-2</c:v>
                  </c:pt>
                  <c:pt idx="6">
                    <c:v>5.2009087557560736E-2</c:v>
                  </c:pt>
                  <c:pt idx="7">
                    <c:v>5.8001491028465101E-2</c:v>
                  </c:pt>
                  <c:pt idx="8">
                    <c:v>6.0802369194818275E-2</c:v>
                  </c:pt>
                </c:numCache>
              </c:numRef>
            </c:plus>
            <c:minus>
              <c:numRef>
                <c:f>'Fig S1'!$AY$241:$BG$241</c:f>
                <c:numCache>
                  <c:formatCode>General</c:formatCode>
                  <c:ptCount val="9"/>
                  <c:pt idx="0">
                    <c:v>6.3913365501372249E-2</c:v>
                  </c:pt>
                  <c:pt idx="1">
                    <c:v>6.1026018319147168E-2</c:v>
                  </c:pt>
                  <c:pt idx="2">
                    <c:v>4.1756872152781607E-2</c:v>
                  </c:pt>
                  <c:pt idx="3">
                    <c:v>4.7737666566246319E-2</c:v>
                  </c:pt>
                  <c:pt idx="4">
                    <c:v>4.1889945690809879E-2</c:v>
                  </c:pt>
                  <c:pt idx="5">
                    <c:v>4.9533544908557256E-2</c:v>
                  </c:pt>
                  <c:pt idx="6">
                    <c:v>5.2009087557560736E-2</c:v>
                  </c:pt>
                  <c:pt idx="7">
                    <c:v>5.8001491028465101E-2</c:v>
                  </c:pt>
                  <c:pt idx="8">
                    <c:v>6.0802369194818275E-2</c:v>
                  </c:pt>
                </c:numCache>
              </c:numRef>
            </c:minus>
            <c:spPr>
              <a:ln>
                <a:solidFill>
                  <a:schemeClr val="bg1">
                    <a:lumMod val="65000"/>
                  </a:schemeClr>
                </a:solidFill>
              </a:ln>
            </c:spPr>
          </c:errBars>
          <c:xVal>
            <c:numRef>
              <c:f>'Fig S1'!$AP$236:$AX$236</c:f>
              <c:numCache>
                <c:formatCode>General</c:formatCode>
                <c:ptCount val="9"/>
                <c:pt idx="0">
                  <c:v>-10</c:v>
                </c:pt>
                <c:pt idx="1">
                  <c:v>-5</c:v>
                </c:pt>
                <c:pt idx="2">
                  <c:v>-3</c:v>
                </c:pt>
                <c:pt idx="3">
                  <c:v>0</c:v>
                </c:pt>
                <c:pt idx="4">
                  <c:v>2</c:v>
                </c:pt>
                <c:pt idx="5">
                  <c:v>4</c:v>
                </c:pt>
                <c:pt idx="6">
                  <c:v>6</c:v>
                </c:pt>
                <c:pt idx="7">
                  <c:v>8</c:v>
                </c:pt>
                <c:pt idx="8">
                  <c:v>11</c:v>
                </c:pt>
              </c:numCache>
            </c:numRef>
          </c:xVal>
          <c:yVal>
            <c:numRef>
              <c:f>'Fig S1'!$AP$241:$AX$241</c:f>
              <c:numCache>
                <c:formatCode>0.000</c:formatCode>
                <c:ptCount val="9"/>
                <c:pt idx="0">
                  <c:v>0.34601194807448238</c:v>
                </c:pt>
                <c:pt idx="1">
                  <c:v>0.3484221869720443</c:v>
                </c:pt>
                <c:pt idx="2">
                  <c:v>0.39226305883462986</c:v>
                </c:pt>
                <c:pt idx="3">
                  <c:v>0.34876366111579998</c:v>
                </c:pt>
                <c:pt idx="4">
                  <c:v>0.41190553910991651</c:v>
                </c:pt>
                <c:pt idx="5">
                  <c:v>0.41678831096654917</c:v>
                </c:pt>
                <c:pt idx="6">
                  <c:v>0.39927957555159305</c:v>
                </c:pt>
                <c:pt idx="7">
                  <c:v>0.39859219905811211</c:v>
                </c:pt>
                <c:pt idx="8">
                  <c:v>0.34522422762279104</c:v>
                </c:pt>
              </c:numCache>
            </c:numRef>
          </c:yVal>
          <c:smooth val="0"/>
        </c:ser>
        <c:ser>
          <c:idx val="1"/>
          <c:order val="1"/>
          <c:tx>
            <c:strRef>
              <c:f>'Fig S1'!$AN$242</c:f>
              <c:strCache>
                <c:ptCount val="1"/>
                <c:pt idx="0">
                  <c:v>low mus'</c:v>
                </c:pt>
              </c:strCache>
            </c:strRef>
          </c:tx>
          <c:spPr>
            <a:ln w="3175">
              <a:solidFill>
                <a:sysClr val="windowText" lastClr="000000"/>
              </a:solidFill>
            </a:ln>
          </c:spPr>
          <c:marker>
            <c:symbol val="square"/>
            <c:size val="5"/>
            <c:spPr>
              <a:solidFill>
                <a:sysClr val="windowText" lastClr="000000"/>
              </a:solidFill>
              <a:ln w="15875">
                <a:noFill/>
              </a:ln>
            </c:spPr>
          </c:marker>
          <c:errBars>
            <c:errDir val="y"/>
            <c:errBarType val="both"/>
            <c:errValType val="cust"/>
            <c:noEndCap val="0"/>
            <c:plus>
              <c:numRef>
                <c:f>'Fig S1'!$AY$242:$BG$242</c:f>
                <c:numCache>
                  <c:formatCode>General</c:formatCode>
                  <c:ptCount val="9"/>
                  <c:pt idx="0">
                    <c:v>6.0298111251109246E-2</c:v>
                  </c:pt>
                  <c:pt idx="1">
                    <c:v>7.111357348570263E-2</c:v>
                  </c:pt>
                  <c:pt idx="2">
                    <c:v>8.6190390850926141E-2</c:v>
                  </c:pt>
                  <c:pt idx="3">
                    <c:v>4.271187465006078E-2</c:v>
                  </c:pt>
                  <c:pt idx="4">
                    <c:v>6.1754650832377966E-2</c:v>
                  </c:pt>
                  <c:pt idx="5">
                    <c:v>5.8629356775512599E-2</c:v>
                  </c:pt>
                  <c:pt idx="6">
                    <c:v>2.5627857755768538E-2</c:v>
                  </c:pt>
                  <c:pt idx="7">
                    <c:v>3.3016839249105125E-2</c:v>
                  </c:pt>
                  <c:pt idx="8">
                    <c:v>6.4704269851377921E-2</c:v>
                  </c:pt>
                </c:numCache>
              </c:numRef>
            </c:plus>
            <c:minus>
              <c:numRef>
                <c:f>'Fig S1'!$AY$242:$BG$242</c:f>
                <c:numCache>
                  <c:formatCode>General</c:formatCode>
                  <c:ptCount val="9"/>
                  <c:pt idx="0">
                    <c:v>6.0298111251109246E-2</c:v>
                  </c:pt>
                  <c:pt idx="1">
                    <c:v>7.111357348570263E-2</c:v>
                  </c:pt>
                  <c:pt idx="2">
                    <c:v>8.6190390850926141E-2</c:v>
                  </c:pt>
                  <c:pt idx="3">
                    <c:v>4.271187465006078E-2</c:v>
                  </c:pt>
                  <c:pt idx="4">
                    <c:v>6.1754650832377966E-2</c:v>
                  </c:pt>
                  <c:pt idx="5">
                    <c:v>5.8629356775512599E-2</c:v>
                  </c:pt>
                  <c:pt idx="6">
                    <c:v>2.5627857755768538E-2</c:v>
                  </c:pt>
                  <c:pt idx="7">
                    <c:v>3.3016839249105125E-2</c:v>
                  </c:pt>
                  <c:pt idx="8">
                    <c:v>6.4704269851377921E-2</c:v>
                  </c:pt>
                </c:numCache>
              </c:numRef>
            </c:minus>
          </c:errBars>
          <c:xVal>
            <c:numRef>
              <c:f>'Fig S1'!$AP$236:$AX$236</c:f>
              <c:numCache>
                <c:formatCode>General</c:formatCode>
                <c:ptCount val="9"/>
                <c:pt idx="0">
                  <c:v>-10</c:v>
                </c:pt>
                <c:pt idx="1">
                  <c:v>-5</c:v>
                </c:pt>
                <c:pt idx="2">
                  <c:v>-3</c:v>
                </c:pt>
                <c:pt idx="3">
                  <c:v>0</c:v>
                </c:pt>
                <c:pt idx="4">
                  <c:v>2</c:v>
                </c:pt>
                <c:pt idx="5">
                  <c:v>4</c:v>
                </c:pt>
                <c:pt idx="6">
                  <c:v>6</c:v>
                </c:pt>
                <c:pt idx="7">
                  <c:v>8</c:v>
                </c:pt>
                <c:pt idx="8">
                  <c:v>11</c:v>
                </c:pt>
              </c:numCache>
            </c:numRef>
          </c:xVal>
          <c:yVal>
            <c:numRef>
              <c:f>'Fig S1'!$AP$242:$AX$242</c:f>
              <c:numCache>
                <c:formatCode>0.000</c:formatCode>
                <c:ptCount val="9"/>
                <c:pt idx="0">
                  <c:v>0.320112760257319</c:v>
                </c:pt>
                <c:pt idx="1">
                  <c:v>0.36440672061604917</c:v>
                </c:pt>
                <c:pt idx="2">
                  <c:v>0.35398080080909056</c:v>
                </c:pt>
                <c:pt idx="3">
                  <c:v>0.33055897700399189</c:v>
                </c:pt>
                <c:pt idx="4">
                  <c:v>0.36024997509091489</c:v>
                </c:pt>
                <c:pt idx="5">
                  <c:v>0.36892821991032859</c:v>
                </c:pt>
                <c:pt idx="6">
                  <c:v>0.42872229279706242</c:v>
                </c:pt>
                <c:pt idx="7">
                  <c:v>0.42585373619514505</c:v>
                </c:pt>
                <c:pt idx="8">
                  <c:v>0.41292199397262341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370065408"/>
        <c:axId val="370065968"/>
      </c:scatterChart>
      <c:valAx>
        <c:axId val="370065408"/>
        <c:scaling>
          <c:orientation val="minMax"/>
          <c:max val="12"/>
          <c:min val="-11"/>
        </c:scaling>
        <c:delete val="0"/>
        <c:axPos val="b"/>
        <c:numFmt formatCode="General" sourceLinked="1"/>
        <c:majorTickMark val="out"/>
        <c:minorTickMark val="out"/>
        <c:tickLblPos val="none"/>
        <c:crossAx val="370065968"/>
        <c:crosses val="autoZero"/>
        <c:crossBetween val="midCat"/>
        <c:majorUnit val="2"/>
        <c:minorUnit val="1"/>
      </c:valAx>
      <c:valAx>
        <c:axId val="370065968"/>
        <c:scaling>
          <c:orientation val="minMax"/>
          <c:max val="1"/>
          <c:min val="0"/>
        </c:scaling>
        <c:delete val="0"/>
        <c:axPos val="l"/>
        <c:numFmt formatCode="#,##0.00" sourceLinked="0"/>
        <c:majorTickMark val="out"/>
        <c:minorTickMark val="none"/>
        <c:tickLblPos val="none"/>
        <c:crossAx val="370065408"/>
        <c:crossesAt val="-11"/>
        <c:crossBetween val="midCat"/>
        <c:majorUnit val="0.2"/>
      </c:valAx>
      <c:spPr>
        <a:noFill/>
      </c:spPr>
    </c:plotArea>
    <c:plotVisOnly val="1"/>
    <c:dispBlanksAs val="gap"/>
    <c:showDLblsOverMax val="0"/>
  </c:chart>
  <c:spPr>
    <a:noFill/>
    <a:ln>
      <a:noFill/>
    </a:ln>
  </c:spPr>
  <c:externalData r:id="rId1">
    <c:autoUpdate val="0"/>
  </c:externalData>
</c:chartSpace>
</file>

<file path=ppt/charts/chart2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5.1599766901390468E-2"/>
          <c:y val="5.0351519020088074E-2"/>
          <c:w val="0.88205767565396465"/>
          <c:h val="0.79859392391964767"/>
        </c:manualLayout>
      </c:layout>
      <c:scatterChart>
        <c:scatterStyle val="lineMarker"/>
        <c:varyColors val="0"/>
        <c:ser>
          <c:idx val="0"/>
          <c:order val="0"/>
          <c:tx>
            <c:strRef>
              <c:f>'Fig S1'!$AN$243</c:f>
              <c:strCache>
                <c:ptCount val="1"/>
                <c:pt idx="0">
                  <c:v>high mus'</c:v>
                </c:pt>
              </c:strCache>
            </c:strRef>
          </c:tx>
          <c:spPr>
            <a:ln w="15875">
              <a:solidFill>
                <a:sysClr val="window" lastClr="FFFFFF">
                  <a:lumMod val="65000"/>
                </a:sysClr>
              </a:solidFill>
            </a:ln>
          </c:spPr>
          <c:marker>
            <c:symbol val="x"/>
            <c:size val="5"/>
            <c:spPr>
              <a:noFill/>
              <a:ln>
                <a:solidFill>
                  <a:sysClr val="window" lastClr="FFFFFF">
                    <a:lumMod val="65000"/>
                  </a:sysClr>
                </a:solidFill>
              </a:ln>
            </c:spPr>
          </c:marker>
          <c:errBars>
            <c:errDir val="y"/>
            <c:errBarType val="both"/>
            <c:errValType val="cust"/>
            <c:noEndCap val="0"/>
            <c:plus>
              <c:numRef>
                <c:f>'Fig S1'!$AY$243:$BG$243</c:f>
                <c:numCache>
                  <c:formatCode>General</c:formatCode>
                  <c:ptCount val="9"/>
                  <c:pt idx="0">
                    <c:v>7.7250488504206322E-2</c:v>
                  </c:pt>
                  <c:pt idx="1">
                    <c:v>6.7821686403114048E-2</c:v>
                  </c:pt>
                  <c:pt idx="2">
                    <c:v>1.78782473760658E-2</c:v>
                  </c:pt>
                  <c:pt idx="3">
                    <c:v>4.7571405905373905E-2</c:v>
                  </c:pt>
                  <c:pt idx="4">
                    <c:v>4.5116930255560239E-2</c:v>
                  </c:pt>
                  <c:pt idx="5">
                    <c:v>6.8893504216846022E-2</c:v>
                  </c:pt>
                  <c:pt idx="6">
                    <c:v>6.3332581673296348E-2</c:v>
                  </c:pt>
                  <c:pt idx="7">
                    <c:v>8.0538292826425703E-2</c:v>
                  </c:pt>
                  <c:pt idx="8">
                    <c:v>5.7407892035798436E-2</c:v>
                  </c:pt>
                </c:numCache>
              </c:numRef>
            </c:plus>
            <c:minus>
              <c:numRef>
                <c:f>'Fig S1'!$AY$243:$BG$243</c:f>
                <c:numCache>
                  <c:formatCode>General</c:formatCode>
                  <c:ptCount val="9"/>
                  <c:pt idx="0">
                    <c:v>7.7250488504206322E-2</c:v>
                  </c:pt>
                  <c:pt idx="1">
                    <c:v>6.7821686403114048E-2</c:v>
                  </c:pt>
                  <c:pt idx="2">
                    <c:v>1.78782473760658E-2</c:v>
                  </c:pt>
                  <c:pt idx="3">
                    <c:v>4.7571405905373905E-2</c:v>
                  </c:pt>
                  <c:pt idx="4">
                    <c:v>4.5116930255560239E-2</c:v>
                  </c:pt>
                  <c:pt idx="5">
                    <c:v>6.8893504216846022E-2</c:v>
                  </c:pt>
                  <c:pt idx="6">
                    <c:v>6.3332581673296348E-2</c:v>
                  </c:pt>
                  <c:pt idx="7">
                    <c:v>8.0538292826425703E-2</c:v>
                  </c:pt>
                  <c:pt idx="8">
                    <c:v>5.7407892035798436E-2</c:v>
                  </c:pt>
                </c:numCache>
              </c:numRef>
            </c:minus>
            <c:spPr>
              <a:ln>
                <a:solidFill>
                  <a:schemeClr val="bg1">
                    <a:lumMod val="65000"/>
                  </a:schemeClr>
                </a:solidFill>
              </a:ln>
            </c:spPr>
          </c:errBars>
          <c:xVal>
            <c:numRef>
              <c:f>'Fig S1'!$AP$236:$AX$236</c:f>
              <c:numCache>
                <c:formatCode>General</c:formatCode>
                <c:ptCount val="9"/>
                <c:pt idx="0">
                  <c:v>-10</c:v>
                </c:pt>
                <c:pt idx="1">
                  <c:v>-5</c:v>
                </c:pt>
                <c:pt idx="2">
                  <c:v>-3</c:v>
                </c:pt>
                <c:pt idx="3">
                  <c:v>0</c:v>
                </c:pt>
                <c:pt idx="4">
                  <c:v>2</c:v>
                </c:pt>
                <c:pt idx="5">
                  <c:v>4</c:v>
                </c:pt>
                <c:pt idx="6">
                  <c:v>6</c:v>
                </c:pt>
                <c:pt idx="7">
                  <c:v>8</c:v>
                </c:pt>
                <c:pt idx="8">
                  <c:v>11</c:v>
                </c:pt>
              </c:numCache>
            </c:numRef>
          </c:xVal>
          <c:yVal>
            <c:numRef>
              <c:f>'Fig S1'!$AP$243:$AX$243</c:f>
              <c:numCache>
                <c:formatCode>0.000</c:formatCode>
                <c:ptCount val="9"/>
                <c:pt idx="0">
                  <c:v>0.33975367835161946</c:v>
                </c:pt>
                <c:pt idx="1">
                  <c:v>0.35110934434531865</c:v>
                </c:pt>
                <c:pt idx="2">
                  <c:v>0.34367754270637635</c:v>
                </c:pt>
                <c:pt idx="3">
                  <c:v>0.28181528641145598</c:v>
                </c:pt>
                <c:pt idx="4">
                  <c:v>0.5326901493380175</c:v>
                </c:pt>
                <c:pt idx="5">
                  <c:v>0.55972235712917628</c:v>
                </c:pt>
                <c:pt idx="6">
                  <c:v>0.55776897734645281</c:v>
                </c:pt>
                <c:pt idx="7">
                  <c:v>0.58494132210662142</c:v>
                </c:pt>
                <c:pt idx="8">
                  <c:v>0.56327851526746187</c:v>
                </c:pt>
              </c:numCache>
            </c:numRef>
          </c:yVal>
          <c:smooth val="0"/>
        </c:ser>
        <c:ser>
          <c:idx val="1"/>
          <c:order val="1"/>
          <c:tx>
            <c:strRef>
              <c:f>'Fig S1'!$AN$244</c:f>
              <c:strCache>
                <c:ptCount val="1"/>
                <c:pt idx="0">
                  <c:v>low mus'</c:v>
                </c:pt>
              </c:strCache>
            </c:strRef>
          </c:tx>
          <c:spPr>
            <a:ln w="3175">
              <a:solidFill>
                <a:sysClr val="windowText" lastClr="000000"/>
              </a:solidFill>
            </a:ln>
          </c:spPr>
          <c:marker>
            <c:symbol val="square"/>
            <c:size val="5"/>
            <c:spPr>
              <a:solidFill>
                <a:sysClr val="windowText" lastClr="000000"/>
              </a:solidFill>
              <a:ln w="15875">
                <a:noFill/>
              </a:ln>
            </c:spPr>
          </c:marker>
          <c:errBars>
            <c:errDir val="y"/>
            <c:errBarType val="both"/>
            <c:errValType val="cust"/>
            <c:noEndCap val="0"/>
            <c:plus>
              <c:numRef>
                <c:f>'Fig S1'!$AY$244:$BG$244</c:f>
                <c:numCache>
                  <c:formatCode>General</c:formatCode>
                  <c:ptCount val="9"/>
                  <c:pt idx="0">
                    <c:v>3.7149112997989016E-2</c:v>
                  </c:pt>
                  <c:pt idx="1">
                    <c:v>2.1387992550203783E-2</c:v>
                  </c:pt>
                  <c:pt idx="2">
                    <c:v>5.0207680825174676E-2</c:v>
                  </c:pt>
                  <c:pt idx="3">
                    <c:v>7.7100267897827604E-2</c:v>
                  </c:pt>
                  <c:pt idx="4">
                    <c:v>0.12706015901008003</c:v>
                  </c:pt>
                  <c:pt idx="5">
                    <c:v>5.8879666517604762E-2</c:v>
                  </c:pt>
                  <c:pt idx="6">
                    <c:v>3.4730299629289522E-2</c:v>
                  </c:pt>
                  <c:pt idx="7">
                    <c:v>0.14165613233834903</c:v>
                  </c:pt>
                  <c:pt idx="8">
                    <c:v>5.111091773987702E-2</c:v>
                  </c:pt>
                </c:numCache>
              </c:numRef>
            </c:plus>
            <c:minus>
              <c:numRef>
                <c:f>'Fig S1'!$AY$244:$BG$244</c:f>
                <c:numCache>
                  <c:formatCode>General</c:formatCode>
                  <c:ptCount val="9"/>
                  <c:pt idx="0">
                    <c:v>3.7149112997989016E-2</c:v>
                  </c:pt>
                  <c:pt idx="1">
                    <c:v>2.1387992550203783E-2</c:v>
                  </c:pt>
                  <c:pt idx="2">
                    <c:v>5.0207680825174676E-2</c:v>
                  </c:pt>
                  <c:pt idx="3">
                    <c:v>7.7100267897827604E-2</c:v>
                  </c:pt>
                  <c:pt idx="4">
                    <c:v>0.12706015901008003</c:v>
                  </c:pt>
                  <c:pt idx="5">
                    <c:v>5.8879666517604762E-2</c:v>
                  </c:pt>
                  <c:pt idx="6">
                    <c:v>3.4730299629289522E-2</c:v>
                  </c:pt>
                  <c:pt idx="7">
                    <c:v>0.14165613233834903</c:v>
                  </c:pt>
                  <c:pt idx="8">
                    <c:v>5.111091773987702E-2</c:v>
                  </c:pt>
                </c:numCache>
              </c:numRef>
            </c:minus>
          </c:errBars>
          <c:xVal>
            <c:numRef>
              <c:f>'Fig S1'!$AP$236:$AX$236</c:f>
              <c:numCache>
                <c:formatCode>General</c:formatCode>
                <c:ptCount val="9"/>
                <c:pt idx="0">
                  <c:v>-10</c:v>
                </c:pt>
                <c:pt idx="1">
                  <c:v>-5</c:v>
                </c:pt>
                <c:pt idx="2">
                  <c:v>-3</c:v>
                </c:pt>
                <c:pt idx="3">
                  <c:v>0</c:v>
                </c:pt>
                <c:pt idx="4">
                  <c:v>2</c:v>
                </c:pt>
                <c:pt idx="5">
                  <c:v>4</c:v>
                </c:pt>
                <c:pt idx="6">
                  <c:v>6</c:v>
                </c:pt>
                <c:pt idx="7">
                  <c:v>8</c:v>
                </c:pt>
                <c:pt idx="8">
                  <c:v>11</c:v>
                </c:pt>
              </c:numCache>
            </c:numRef>
          </c:xVal>
          <c:yVal>
            <c:numRef>
              <c:f>'Fig S1'!$AP$244:$AX$244</c:f>
              <c:numCache>
                <c:formatCode>0.000</c:formatCode>
                <c:ptCount val="9"/>
                <c:pt idx="0">
                  <c:v>0.33210382004093464</c:v>
                </c:pt>
                <c:pt idx="1">
                  <c:v>0.39727886037969923</c:v>
                </c:pt>
                <c:pt idx="2">
                  <c:v>0.4026414010758067</c:v>
                </c:pt>
                <c:pt idx="3">
                  <c:v>0.32009708488361754</c:v>
                </c:pt>
                <c:pt idx="4">
                  <c:v>0.63885430352219708</c:v>
                </c:pt>
                <c:pt idx="5">
                  <c:v>0.64020197144292057</c:v>
                </c:pt>
                <c:pt idx="6">
                  <c:v>0.75580467979457877</c:v>
                </c:pt>
                <c:pt idx="7">
                  <c:v>0.72452391632345148</c:v>
                </c:pt>
                <c:pt idx="8">
                  <c:v>0.74326778048497499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370068768"/>
        <c:axId val="370069328"/>
      </c:scatterChart>
      <c:valAx>
        <c:axId val="370068768"/>
        <c:scaling>
          <c:orientation val="minMax"/>
          <c:max val="12"/>
          <c:min val="-11"/>
        </c:scaling>
        <c:delete val="0"/>
        <c:axPos val="b"/>
        <c:numFmt formatCode="General" sourceLinked="1"/>
        <c:majorTickMark val="out"/>
        <c:minorTickMark val="out"/>
        <c:tickLblPos val="none"/>
        <c:crossAx val="370069328"/>
        <c:crosses val="autoZero"/>
        <c:crossBetween val="midCat"/>
        <c:majorUnit val="2"/>
        <c:minorUnit val="1"/>
      </c:valAx>
      <c:valAx>
        <c:axId val="370069328"/>
        <c:scaling>
          <c:orientation val="minMax"/>
          <c:max val="1"/>
          <c:min val="0"/>
        </c:scaling>
        <c:delete val="0"/>
        <c:axPos val="l"/>
        <c:numFmt formatCode="#,##0.00" sourceLinked="0"/>
        <c:majorTickMark val="out"/>
        <c:minorTickMark val="none"/>
        <c:tickLblPos val="none"/>
        <c:crossAx val="370068768"/>
        <c:crossesAt val="-11"/>
        <c:crossBetween val="midCat"/>
        <c:majorUnit val="0.2"/>
      </c:valAx>
      <c:spPr>
        <a:noFill/>
      </c:spPr>
    </c:plotArea>
    <c:plotVisOnly val="1"/>
    <c:dispBlanksAs val="gap"/>
    <c:showDLblsOverMax val="0"/>
  </c:chart>
  <c:spPr>
    <a:noFill/>
    <a:ln>
      <a:noFill/>
    </a:ln>
  </c:spPr>
  <c:externalData r:id="rId1">
    <c:autoUpdate val="0"/>
  </c:externalData>
</c:chartSpace>
</file>

<file path=ppt/charts/chart2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7887198195365259"/>
          <c:y val="8.3669769255905635E-2"/>
          <c:w val="0.75351415355124252"/>
          <c:h val="0.53144929216692849"/>
        </c:manualLayout>
      </c:layout>
      <c:scatterChart>
        <c:scatterStyle val="lineMarker"/>
        <c:varyColors val="0"/>
        <c:ser>
          <c:idx val="0"/>
          <c:order val="0"/>
          <c:tx>
            <c:strRef>
              <c:f>'Fig S1'!$AN$292</c:f>
              <c:strCache>
                <c:ptCount val="1"/>
                <c:pt idx="0">
                  <c:v>high mus'</c:v>
                </c:pt>
              </c:strCache>
            </c:strRef>
          </c:tx>
          <c:spPr>
            <a:ln w="15875">
              <a:solidFill>
                <a:sysClr val="window" lastClr="FFFFFF">
                  <a:lumMod val="65000"/>
                </a:sysClr>
              </a:solidFill>
            </a:ln>
          </c:spPr>
          <c:marker>
            <c:symbol val="x"/>
            <c:size val="5"/>
            <c:spPr>
              <a:noFill/>
              <a:ln>
                <a:solidFill>
                  <a:sysClr val="window" lastClr="FFFFFF">
                    <a:lumMod val="65000"/>
                  </a:sysClr>
                </a:solidFill>
              </a:ln>
            </c:spPr>
          </c:marker>
          <c:errBars>
            <c:errDir val="y"/>
            <c:errBarType val="both"/>
            <c:errValType val="cust"/>
            <c:noEndCap val="0"/>
            <c:plus>
              <c:numRef>
                <c:f>'Fig S1'!$AY$292:$BG$292</c:f>
                <c:numCache>
                  <c:formatCode>General</c:formatCode>
                  <c:ptCount val="9"/>
                  <c:pt idx="0">
                    <c:v>1.4993976030918283E-2</c:v>
                  </c:pt>
                  <c:pt idx="1">
                    <c:v>3.9973584837852648E-2</c:v>
                  </c:pt>
                  <c:pt idx="2">
                    <c:v>4.3993032547209938E-2</c:v>
                  </c:pt>
                  <c:pt idx="3">
                    <c:v>6.7114331735174518E-2</c:v>
                  </c:pt>
                  <c:pt idx="4">
                    <c:v>3.6104149966124779E-2</c:v>
                  </c:pt>
                  <c:pt idx="5">
                    <c:v>4.6644803962686297E-2</c:v>
                  </c:pt>
                  <c:pt idx="6">
                    <c:v>4.7748913624319073E-2</c:v>
                  </c:pt>
                  <c:pt idx="7">
                    <c:v>3.6919135780665288E-2</c:v>
                  </c:pt>
                  <c:pt idx="8">
                    <c:v>3.8231648763765815E-2</c:v>
                  </c:pt>
                </c:numCache>
              </c:numRef>
            </c:plus>
            <c:minus>
              <c:numRef>
                <c:f>'Fig S1'!$AY$292:$BG$292</c:f>
                <c:numCache>
                  <c:formatCode>General</c:formatCode>
                  <c:ptCount val="9"/>
                  <c:pt idx="0">
                    <c:v>1.4993976030918283E-2</c:v>
                  </c:pt>
                  <c:pt idx="1">
                    <c:v>3.9973584837852648E-2</c:v>
                  </c:pt>
                  <c:pt idx="2">
                    <c:v>4.3993032547209938E-2</c:v>
                  </c:pt>
                  <c:pt idx="3">
                    <c:v>6.7114331735174518E-2</c:v>
                  </c:pt>
                  <c:pt idx="4">
                    <c:v>3.6104149966124779E-2</c:v>
                  </c:pt>
                  <c:pt idx="5">
                    <c:v>4.6644803962686297E-2</c:v>
                  </c:pt>
                  <c:pt idx="6">
                    <c:v>4.7748913624319073E-2</c:v>
                  </c:pt>
                  <c:pt idx="7">
                    <c:v>3.6919135780665288E-2</c:v>
                  </c:pt>
                  <c:pt idx="8">
                    <c:v>3.8231648763765815E-2</c:v>
                  </c:pt>
                </c:numCache>
              </c:numRef>
            </c:minus>
            <c:spPr>
              <a:ln>
                <a:solidFill>
                  <a:schemeClr val="bg1">
                    <a:lumMod val="65000"/>
                  </a:schemeClr>
                </a:solidFill>
              </a:ln>
            </c:spPr>
          </c:errBars>
          <c:xVal>
            <c:numRef>
              <c:f>'Fig S1'!$AP$291:$AX$291</c:f>
              <c:numCache>
                <c:formatCode>General</c:formatCode>
                <c:ptCount val="9"/>
                <c:pt idx="0">
                  <c:v>-10</c:v>
                </c:pt>
                <c:pt idx="1">
                  <c:v>-5</c:v>
                </c:pt>
                <c:pt idx="2">
                  <c:v>-3</c:v>
                </c:pt>
                <c:pt idx="3">
                  <c:v>0</c:v>
                </c:pt>
                <c:pt idx="4">
                  <c:v>2</c:v>
                </c:pt>
                <c:pt idx="5">
                  <c:v>4</c:v>
                </c:pt>
                <c:pt idx="6">
                  <c:v>6</c:v>
                </c:pt>
                <c:pt idx="7">
                  <c:v>8</c:v>
                </c:pt>
                <c:pt idx="8">
                  <c:v>11</c:v>
                </c:pt>
              </c:numCache>
            </c:numRef>
          </c:xVal>
          <c:yVal>
            <c:numRef>
              <c:f>'Fig S1'!$AP$292:$AX$292</c:f>
              <c:numCache>
                <c:formatCode>0.000</c:formatCode>
                <c:ptCount val="9"/>
                <c:pt idx="0">
                  <c:v>0.33206493673286713</c:v>
                </c:pt>
                <c:pt idx="1">
                  <c:v>0.29360401576110107</c:v>
                </c:pt>
                <c:pt idx="2">
                  <c:v>0.35003905425608112</c:v>
                </c:pt>
                <c:pt idx="3">
                  <c:v>0.32175227694471814</c:v>
                </c:pt>
                <c:pt idx="4">
                  <c:v>0.38312199167987976</c:v>
                </c:pt>
                <c:pt idx="5">
                  <c:v>0.3219162805956205</c:v>
                </c:pt>
                <c:pt idx="6">
                  <c:v>0.36442482385877778</c:v>
                </c:pt>
                <c:pt idx="7">
                  <c:v>0.38897540598187713</c:v>
                </c:pt>
                <c:pt idx="8">
                  <c:v>0.33603758738268125</c:v>
                </c:pt>
              </c:numCache>
            </c:numRef>
          </c:yVal>
          <c:smooth val="0"/>
        </c:ser>
        <c:ser>
          <c:idx val="1"/>
          <c:order val="1"/>
          <c:tx>
            <c:strRef>
              <c:f>'Fig S1'!$AN$293</c:f>
              <c:strCache>
                <c:ptCount val="1"/>
                <c:pt idx="0">
                  <c:v>low mus'</c:v>
                </c:pt>
              </c:strCache>
            </c:strRef>
          </c:tx>
          <c:spPr>
            <a:ln w="3175">
              <a:solidFill>
                <a:sysClr val="windowText" lastClr="000000"/>
              </a:solidFill>
            </a:ln>
          </c:spPr>
          <c:marker>
            <c:symbol val="square"/>
            <c:size val="5"/>
            <c:spPr>
              <a:solidFill>
                <a:sysClr val="windowText" lastClr="000000"/>
              </a:solidFill>
              <a:ln w="15875">
                <a:noFill/>
              </a:ln>
            </c:spPr>
          </c:marker>
          <c:errBars>
            <c:errDir val="y"/>
            <c:errBarType val="both"/>
            <c:errValType val="cust"/>
            <c:noEndCap val="0"/>
            <c:plus>
              <c:numRef>
                <c:f>'Fig S1'!$AY$293:$BG$293</c:f>
                <c:numCache>
                  <c:formatCode>General</c:formatCode>
                  <c:ptCount val="9"/>
                  <c:pt idx="0">
                    <c:v>2.6241165408618098E-2</c:v>
                  </c:pt>
                  <c:pt idx="1">
                    <c:v>2.6803689243161847E-2</c:v>
                  </c:pt>
                  <c:pt idx="2">
                    <c:v>5.1740227059528063E-2</c:v>
                  </c:pt>
                  <c:pt idx="3">
                    <c:v>2.6943979994843312E-2</c:v>
                  </c:pt>
                  <c:pt idx="4">
                    <c:v>5.2486174904871057E-2</c:v>
                  </c:pt>
                  <c:pt idx="5">
                    <c:v>4.1003632991150916E-2</c:v>
                  </c:pt>
                  <c:pt idx="6">
                    <c:v>4.3157277547437305E-2</c:v>
                  </c:pt>
                  <c:pt idx="7">
                    <c:v>5.4505795379011131E-2</c:v>
                  </c:pt>
                  <c:pt idx="8">
                    <c:v>3.0816418219449058E-2</c:v>
                  </c:pt>
                </c:numCache>
              </c:numRef>
            </c:plus>
            <c:minus>
              <c:numRef>
                <c:f>'Fig S1'!$AY$293:$BG$293</c:f>
                <c:numCache>
                  <c:formatCode>General</c:formatCode>
                  <c:ptCount val="9"/>
                  <c:pt idx="0">
                    <c:v>2.6241165408618098E-2</c:v>
                  </c:pt>
                  <c:pt idx="1">
                    <c:v>2.6803689243161847E-2</c:v>
                  </c:pt>
                  <c:pt idx="2">
                    <c:v>5.1740227059528063E-2</c:v>
                  </c:pt>
                  <c:pt idx="3">
                    <c:v>2.6943979994843312E-2</c:v>
                  </c:pt>
                  <c:pt idx="4">
                    <c:v>5.2486174904871057E-2</c:v>
                  </c:pt>
                  <c:pt idx="5">
                    <c:v>4.1003632991150916E-2</c:v>
                  </c:pt>
                  <c:pt idx="6">
                    <c:v>4.3157277547437305E-2</c:v>
                  </c:pt>
                  <c:pt idx="7">
                    <c:v>5.4505795379011131E-2</c:v>
                  </c:pt>
                  <c:pt idx="8">
                    <c:v>3.0816418219449058E-2</c:v>
                  </c:pt>
                </c:numCache>
              </c:numRef>
            </c:minus>
          </c:errBars>
          <c:xVal>
            <c:numRef>
              <c:f>'Fig S1'!$AP$291:$AX$291</c:f>
              <c:numCache>
                <c:formatCode>General</c:formatCode>
                <c:ptCount val="9"/>
                <c:pt idx="0">
                  <c:v>-10</c:v>
                </c:pt>
                <c:pt idx="1">
                  <c:v>-5</c:v>
                </c:pt>
                <c:pt idx="2">
                  <c:v>-3</c:v>
                </c:pt>
                <c:pt idx="3">
                  <c:v>0</c:v>
                </c:pt>
                <c:pt idx="4">
                  <c:v>2</c:v>
                </c:pt>
                <c:pt idx="5">
                  <c:v>4</c:v>
                </c:pt>
                <c:pt idx="6">
                  <c:v>6</c:v>
                </c:pt>
                <c:pt idx="7">
                  <c:v>8</c:v>
                </c:pt>
                <c:pt idx="8">
                  <c:v>11</c:v>
                </c:pt>
              </c:numCache>
            </c:numRef>
          </c:xVal>
          <c:yVal>
            <c:numRef>
              <c:f>'Fig S1'!$AP$293:$AX$293</c:f>
              <c:numCache>
                <c:formatCode>0.000</c:formatCode>
                <c:ptCount val="9"/>
                <c:pt idx="0">
                  <c:v>0.39828386908376934</c:v>
                </c:pt>
                <c:pt idx="1">
                  <c:v>0.33509970726367438</c:v>
                </c:pt>
                <c:pt idx="2">
                  <c:v>0.39905702405619964</c:v>
                </c:pt>
                <c:pt idx="3">
                  <c:v>0.31105744901254606</c:v>
                </c:pt>
                <c:pt idx="4">
                  <c:v>0.43492031993168034</c:v>
                </c:pt>
                <c:pt idx="5">
                  <c:v>0.37794879210729898</c:v>
                </c:pt>
                <c:pt idx="6">
                  <c:v>0.42234819503233101</c:v>
                </c:pt>
                <c:pt idx="7">
                  <c:v>0.4102133464760257</c:v>
                </c:pt>
                <c:pt idx="8">
                  <c:v>0.37408504338752085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370072128"/>
        <c:axId val="370072688"/>
      </c:scatterChart>
      <c:valAx>
        <c:axId val="370072128"/>
        <c:scaling>
          <c:orientation val="minMax"/>
          <c:max val="12"/>
          <c:min val="-11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 sz="700" dirty="0" smtClean="0"/>
                  <a:t>Days</a:t>
                </a:r>
                <a:endParaRPr lang="en-US" sz="700" dirty="0"/>
              </a:p>
            </c:rich>
          </c:tx>
          <c:layout/>
          <c:overlay val="0"/>
        </c:title>
        <c:numFmt formatCode="General" sourceLinked="1"/>
        <c:majorTickMark val="out"/>
        <c:minorTickMark val="out"/>
        <c:tickLblPos val="nextTo"/>
        <c:txPr>
          <a:bodyPr/>
          <a:lstStyle/>
          <a:p>
            <a:pPr>
              <a:defRPr sz="700"/>
            </a:pPr>
            <a:endParaRPr lang="en-US"/>
          </a:p>
        </c:txPr>
        <c:crossAx val="370072688"/>
        <c:crosses val="autoZero"/>
        <c:crossBetween val="midCat"/>
        <c:majorUnit val="2"/>
        <c:minorUnit val="1"/>
      </c:valAx>
      <c:valAx>
        <c:axId val="370072688"/>
        <c:scaling>
          <c:orientation val="minMax"/>
          <c:max val="0.60000000000000009"/>
          <c:min val="0"/>
        </c:scaling>
        <c:delete val="0"/>
        <c:axPos val="l"/>
        <c:numFmt formatCode="#,##0.0" sourceLinked="0"/>
        <c:majorTickMark val="out"/>
        <c:minorTickMark val="none"/>
        <c:tickLblPos val="nextTo"/>
        <c:txPr>
          <a:bodyPr/>
          <a:lstStyle/>
          <a:p>
            <a:pPr>
              <a:defRPr sz="700"/>
            </a:pPr>
            <a:endParaRPr lang="en-US"/>
          </a:p>
        </c:txPr>
        <c:crossAx val="370072128"/>
        <c:crossesAt val="-11"/>
        <c:crossBetween val="midCat"/>
        <c:majorUnit val="0.2"/>
      </c:valAx>
      <c:spPr>
        <a:noFill/>
      </c:spPr>
    </c:plotArea>
    <c:plotVisOnly val="1"/>
    <c:dispBlanksAs val="gap"/>
    <c:showDLblsOverMax val="0"/>
  </c:chart>
  <c:spPr>
    <a:noFill/>
    <a:ln>
      <a:noFill/>
    </a:ln>
  </c:spPr>
  <c:externalData r:id="rId1">
    <c:autoUpdate val="0"/>
  </c:externalData>
</c:chartSpace>
</file>

<file path=ppt/charts/chart2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9.5321630181606845E-2"/>
          <c:y val="9.1274187659729833E-2"/>
          <c:w val="0.80278688472561199"/>
          <c:h val="0.58013873676524275"/>
        </c:manualLayout>
      </c:layout>
      <c:scatterChart>
        <c:scatterStyle val="lineMarker"/>
        <c:varyColors val="0"/>
        <c:ser>
          <c:idx val="0"/>
          <c:order val="0"/>
          <c:tx>
            <c:strRef>
              <c:f>'Fig S1'!$AN$294</c:f>
              <c:strCache>
                <c:ptCount val="1"/>
                <c:pt idx="0">
                  <c:v>high mus'</c:v>
                </c:pt>
              </c:strCache>
            </c:strRef>
          </c:tx>
          <c:spPr>
            <a:ln w="15875">
              <a:solidFill>
                <a:sysClr val="window" lastClr="FFFFFF">
                  <a:lumMod val="65000"/>
                </a:sysClr>
              </a:solidFill>
            </a:ln>
          </c:spPr>
          <c:marker>
            <c:symbol val="x"/>
            <c:size val="5"/>
            <c:spPr>
              <a:noFill/>
              <a:ln>
                <a:solidFill>
                  <a:sysClr val="window" lastClr="FFFFFF">
                    <a:lumMod val="65000"/>
                  </a:sysClr>
                </a:solidFill>
              </a:ln>
            </c:spPr>
          </c:marker>
          <c:errBars>
            <c:errDir val="y"/>
            <c:errBarType val="both"/>
            <c:errValType val="cust"/>
            <c:noEndCap val="0"/>
            <c:plus>
              <c:numRef>
                <c:f>'Fig S1'!$AY$294:$BG$294</c:f>
                <c:numCache>
                  <c:formatCode>General</c:formatCode>
                  <c:ptCount val="9"/>
                  <c:pt idx="0">
                    <c:v>3.28031183941895E-2</c:v>
                  </c:pt>
                  <c:pt idx="1">
                    <c:v>3.2795092958585931E-2</c:v>
                  </c:pt>
                  <c:pt idx="2">
                    <c:v>3.9083714515542538E-2</c:v>
                  </c:pt>
                  <c:pt idx="3">
                    <c:v>3.3376524943410632E-2</c:v>
                  </c:pt>
                  <c:pt idx="4">
                    <c:v>2.6511031371971437E-2</c:v>
                  </c:pt>
                  <c:pt idx="5">
                    <c:v>2.9206995090362928E-2</c:v>
                  </c:pt>
                  <c:pt idx="6">
                    <c:v>5.0993349163137011E-2</c:v>
                  </c:pt>
                  <c:pt idx="7">
                    <c:v>2.5340555936097624E-2</c:v>
                  </c:pt>
                  <c:pt idx="8">
                    <c:v>2.4804720908430226E-2</c:v>
                  </c:pt>
                </c:numCache>
              </c:numRef>
            </c:plus>
            <c:minus>
              <c:numRef>
                <c:f>'Fig S1'!$AY$294:$BG$294</c:f>
                <c:numCache>
                  <c:formatCode>General</c:formatCode>
                  <c:ptCount val="9"/>
                  <c:pt idx="0">
                    <c:v>3.28031183941895E-2</c:v>
                  </c:pt>
                  <c:pt idx="1">
                    <c:v>3.2795092958585931E-2</c:v>
                  </c:pt>
                  <c:pt idx="2">
                    <c:v>3.9083714515542538E-2</c:v>
                  </c:pt>
                  <c:pt idx="3">
                    <c:v>3.3376524943410632E-2</c:v>
                  </c:pt>
                  <c:pt idx="4">
                    <c:v>2.6511031371971437E-2</c:v>
                  </c:pt>
                  <c:pt idx="5">
                    <c:v>2.9206995090362928E-2</c:v>
                  </c:pt>
                  <c:pt idx="6">
                    <c:v>5.0993349163137011E-2</c:v>
                  </c:pt>
                  <c:pt idx="7">
                    <c:v>2.5340555936097624E-2</c:v>
                  </c:pt>
                  <c:pt idx="8">
                    <c:v>2.4804720908430226E-2</c:v>
                  </c:pt>
                </c:numCache>
              </c:numRef>
            </c:minus>
            <c:spPr>
              <a:ln>
                <a:solidFill>
                  <a:schemeClr val="bg1">
                    <a:lumMod val="65000"/>
                  </a:schemeClr>
                </a:solidFill>
              </a:ln>
            </c:spPr>
          </c:errBars>
          <c:xVal>
            <c:numRef>
              <c:f>'Fig S1'!$AP$291:$AX$291</c:f>
              <c:numCache>
                <c:formatCode>General</c:formatCode>
                <c:ptCount val="9"/>
                <c:pt idx="0">
                  <c:v>-10</c:v>
                </c:pt>
                <c:pt idx="1">
                  <c:v>-5</c:v>
                </c:pt>
                <c:pt idx="2">
                  <c:v>-3</c:v>
                </c:pt>
                <c:pt idx="3">
                  <c:v>0</c:v>
                </c:pt>
                <c:pt idx="4">
                  <c:v>2</c:v>
                </c:pt>
                <c:pt idx="5">
                  <c:v>4</c:v>
                </c:pt>
                <c:pt idx="6">
                  <c:v>6</c:v>
                </c:pt>
                <c:pt idx="7">
                  <c:v>8</c:v>
                </c:pt>
                <c:pt idx="8">
                  <c:v>11</c:v>
                </c:pt>
              </c:numCache>
            </c:numRef>
          </c:xVal>
          <c:yVal>
            <c:numRef>
              <c:f>'Fig S1'!$AP$294:$AX$294</c:f>
              <c:numCache>
                <c:formatCode>0.000</c:formatCode>
                <c:ptCount val="9"/>
                <c:pt idx="0">
                  <c:v>0.3554177527521109</c:v>
                </c:pt>
                <c:pt idx="1">
                  <c:v>0.31235675159423748</c:v>
                </c:pt>
                <c:pt idx="2">
                  <c:v>0.27025178077364093</c:v>
                </c:pt>
                <c:pt idx="3">
                  <c:v>0.27585897363734485</c:v>
                </c:pt>
                <c:pt idx="4">
                  <c:v>0.28331331063032023</c:v>
                </c:pt>
                <c:pt idx="5">
                  <c:v>0.39520369790155557</c:v>
                </c:pt>
                <c:pt idx="6">
                  <c:v>0.29876541686116098</c:v>
                </c:pt>
                <c:pt idx="7">
                  <c:v>0.19380283055164957</c:v>
                </c:pt>
                <c:pt idx="8">
                  <c:v>0.25597798921581294</c:v>
                </c:pt>
              </c:numCache>
            </c:numRef>
          </c:yVal>
          <c:smooth val="0"/>
        </c:ser>
        <c:ser>
          <c:idx val="1"/>
          <c:order val="1"/>
          <c:tx>
            <c:strRef>
              <c:f>'Fig S1'!$AN$295</c:f>
              <c:strCache>
                <c:ptCount val="1"/>
                <c:pt idx="0">
                  <c:v>low mus'</c:v>
                </c:pt>
              </c:strCache>
            </c:strRef>
          </c:tx>
          <c:spPr>
            <a:ln w="3175">
              <a:solidFill>
                <a:sysClr val="windowText" lastClr="000000"/>
              </a:solidFill>
            </a:ln>
          </c:spPr>
          <c:marker>
            <c:symbol val="square"/>
            <c:size val="5"/>
            <c:spPr>
              <a:solidFill>
                <a:sysClr val="windowText" lastClr="000000"/>
              </a:solidFill>
              <a:ln w="15875">
                <a:noFill/>
              </a:ln>
            </c:spPr>
          </c:marker>
          <c:errBars>
            <c:errDir val="y"/>
            <c:errBarType val="both"/>
            <c:errValType val="cust"/>
            <c:noEndCap val="0"/>
            <c:plus>
              <c:numRef>
                <c:f>'Fig S1'!$AY$295:$BG$295</c:f>
                <c:numCache>
                  <c:formatCode>General</c:formatCode>
                  <c:ptCount val="9"/>
                  <c:pt idx="0">
                    <c:v>3.7978359728602994E-2</c:v>
                  </c:pt>
                  <c:pt idx="1">
                    <c:v>2.534865575405575E-2</c:v>
                  </c:pt>
                  <c:pt idx="2">
                    <c:v>5.4710984305188885E-2</c:v>
                  </c:pt>
                  <c:pt idx="3">
                    <c:v>4.548194706910931E-2</c:v>
                  </c:pt>
                  <c:pt idx="4">
                    <c:v>3.1931118961871889E-2</c:v>
                  </c:pt>
                  <c:pt idx="5">
                    <c:v>7.7092835734251589E-2</c:v>
                  </c:pt>
                  <c:pt idx="6">
                    <c:v>3.6500275330850207E-2</c:v>
                  </c:pt>
                  <c:pt idx="7">
                    <c:v>3.3108650844131116E-2</c:v>
                  </c:pt>
                  <c:pt idx="8">
                    <c:v>2.4932507848530579E-2</c:v>
                  </c:pt>
                </c:numCache>
              </c:numRef>
            </c:plus>
            <c:minus>
              <c:numRef>
                <c:f>'Fig S1'!$AY$295:$BG$295</c:f>
                <c:numCache>
                  <c:formatCode>General</c:formatCode>
                  <c:ptCount val="9"/>
                  <c:pt idx="0">
                    <c:v>3.7978359728602994E-2</c:v>
                  </c:pt>
                  <c:pt idx="1">
                    <c:v>2.534865575405575E-2</c:v>
                  </c:pt>
                  <c:pt idx="2">
                    <c:v>5.4710984305188885E-2</c:v>
                  </c:pt>
                  <c:pt idx="3">
                    <c:v>4.548194706910931E-2</c:v>
                  </c:pt>
                  <c:pt idx="4">
                    <c:v>3.1931118961871889E-2</c:v>
                  </c:pt>
                  <c:pt idx="5">
                    <c:v>7.7092835734251589E-2</c:v>
                  </c:pt>
                  <c:pt idx="6">
                    <c:v>3.6500275330850207E-2</c:v>
                  </c:pt>
                  <c:pt idx="7">
                    <c:v>3.3108650844131116E-2</c:v>
                  </c:pt>
                  <c:pt idx="8">
                    <c:v>2.4932507848530579E-2</c:v>
                  </c:pt>
                </c:numCache>
              </c:numRef>
            </c:minus>
          </c:errBars>
          <c:xVal>
            <c:numRef>
              <c:f>'Fig S1'!$AP$291:$AX$291</c:f>
              <c:numCache>
                <c:formatCode>General</c:formatCode>
                <c:ptCount val="9"/>
                <c:pt idx="0">
                  <c:v>-10</c:v>
                </c:pt>
                <c:pt idx="1">
                  <c:v>-5</c:v>
                </c:pt>
                <c:pt idx="2">
                  <c:v>-3</c:v>
                </c:pt>
                <c:pt idx="3">
                  <c:v>0</c:v>
                </c:pt>
                <c:pt idx="4">
                  <c:v>2</c:v>
                </c:pt>
                <c:pt idx="5">
                  <c:v>4</c:v>
                </c:pt>
                <c:pt idx="6">
                  <c:v>6</c:v>
                </c:pt>
                <c:pt idx="7">
                  <c:v>8</c:v>
                </c:pt>
                <c:pt idx="8">
                  <c:v>11</c:v>
                </c:pt>
              </c:numCache>
            </c:numRef>
          </c:xVal>
          <c:yVal>
            <c:numRef>
              <c:f>'Fig S1'!$AP$295:$AX$295</c:f>
              <c:numCache>
                <c:formatCode>0.000</c:formatCode>
                <c:ptCount val="9"/>
                <c:pt idx="0">
                  <c:v>0.38711680516630476</c:v>
                </c:pt>
                <c:pt idx="1">
                  <c:v>0.318860684494498</c:v>
                </c:pt>
                <c:pt idx="2">
                  <c:v>0.39574906620555395</c:v>
                </c:pt>
                <c:pt idx="3">
                  <c:v>0.20673956327687559</c:v>
                </c:pt>
                <c:pt idx="4">
                  <c:v>0.31595134161043109</c:v>
                </c:pt>
                <c:pt idx="5">
                  <c:v>0.40175065333637788</c:v>
                </c:pt>
                <c:pt idx="6">
                  <c:v>0.3042569736623093</c:v>
                </c:pt>
                <c:pt idx="7">
                  <c:v>0.247724624816303</c:v>
                </c:pt>
                <c:pt idx="8">
                  <c:v>0.25854898950750321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370075488"/>
        <c:axId val="370076048"/>
      </c:scatterChart>
      <c:valAx>
        <c:axId val="370075488"/>
        <c:scaling>
          <c:orientation val="minMax"/>
          <c:max val="12"/>
          <c:min val="-11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 sz="700" dirty="0" smtClean="0"/>
                  <a:t>Days</a:t>
                </a:r>
              </a:p>
            </c:rich>
          </c:tx>
          <c:layout/>
          <c:overlay val="0"/>
        </c:title>
        <c:numFmt formatCode="General" sourceLinked="1"/>
        <c:majorTickMark val="out"/>
        <c:minorTickMark val="out"/>
        <c:tickLblPos val="nextTo"/>
        <c:txPr>
          <a:bodyPr/>
          <a:lstStyle/>
          <a:p>
            <a:pPr>
              <a:defRPr sz="700"/>
            </a:pPr>
            <a:endParaRPr lang="en-US"/>
          </a:p>
        </c:txPr>
        <c:crossAx val="370076048"/>
        <c:crosses val="autoZero"/>
        <c:crossBetween val="midCat"/>
        <c:majorUnit val="2"/>
        <c:minorUnit val="1"/>
      </c:valAx>
      <c:valAx>
        <c:axId val="370076048"/>
        <c:scaling>
          <c:orientation val="minMax"/>
          <c:max val="0.60000000000000009"/>
          <c:min val="0"/>
        </c:scaling>
        <c:delete val="0"/>
        <c:axPos val="l"/>
        <c:numFmt formatCode="#,##0.00" sourceLinked="0"/>
        <c:majorTickMark val="out"/>
        <c:minorTickMark val="none"/>
        <c:tickLblPos val="none"/>
        <c:crossAx val="370075488"/>
        <c:crossesAt val="-11"/>
        <c:crossBetween val="midCat"/>
        <c:majorUnit val="0.2"/>
      </c:valAx>
      <c:spPr>
        <a:noFill/>
      </c:spPr>
    </c:plotArea>
    <c:plotVisOnly val="1"/>
    <c:dispBlanksAs val="gap"/>
    <c:showDLblsOverMax val="0"/>
  </c:chart>
  <c:spPr>
    <a:noFill/>
    <a:ln>
      <a:noFill/>
    </a:ln>
  </c:sp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8.8181431559578888E-2"/>
          <c:y val="7.0783570408751897E-2"/>
          <c:w val="0.88242475792056163"/>
          <c:h val="0.76405476530416039"/>
        </c:manualLayout>
      </c:layout>
      <c:scatterChart>
        <c:scatterStyle val="lineMarker"/>
        <c:varyColors val="0"/>
        <c:ser>
          <c:idx val="0"/>
          <c:order val="0"/>
          <c:tx>
            <c:strRef>
              <c:f>'Fig S1'!$AN$353</c:f>
              <c:strCache>
                <c:ptCount val="1"/>
                <c:pt idx="0">
                  <c:v>high mus'</c:v>
                </c:pt>
              </c:strCache>
            </c:strRef>
          </c:tx>
          <c:spPr>
            <a:ln w="15875">
              <a:solidFill>
                <a:sysClr val="window" lastClr="FFFFFF">
                  <a:lumMod val="65000"/>
                </a:sysClr>
              </a:solidFill>
            </a:ln>
          </c:spPr>
          <c:marker>
            <c:symbol val="x"/>
            <c:size val="5"/>
            <c:spPr>
              <a:noFill/>
              <a:ln>
                <a:solidFill>
                  <a:sysClr val="window" lastClr="FFFFFF">
                    <a:lumMod val="65000"/>
                  </a:sysClr>
                </a:solidFill>
              </a:ln>
            </c:spPr>
          </c:marker>
          <c:errBars>
            <c:errDir val="y"/>
            <c:errBarType val="both"/>
            <c:errValType val="cust"/>
            <c:noEndCap val="0"/>
            <c:plus>
              <c:numRef>
                <c:f>'Fig S1'!$AX$353:$BE$353</c:f>
                <c:numCache>
                  <c:formatCode>General</c:formatCode>
                  <c:ptCount val="8"/>
                  <c:pt idx="0">
                    <c:v>2184326.4396492485</c:v>
                  </c:pt>
                  <c:pt idx="1">
                    <c:v>1180416.1101751418</c:v>
                  </c:pt>
                  <c:pt idx="2">
                    <c:v>1311507.8136149028</c:v>
                  </c:pt>
                  <c:pt idx="3">
                    <c:v>921747.90275680693</c:v>
                  </c:pt>
                  <c:pt idx="4">
                    <c:v>484796.10659148311</c:v>
                  </c:pt>
                  <c:pt idx="5">
                    <c:v>425209.19832979719</c:v>
                  </c:pt>
                  <c:pt idx="6">
                    <c:v>1620528.9119766862</c:v>
                  </c:pt>
                  <c:pt idx="7">
                    <c:v>457235.52555792104</c:v>
                  </c:pt>
                </c:numCache>
              </c:numRef>
            </c:plus>
            <c:minus>
              <c:numRef>
                <c:f>'Fig S1'!$AX$353:$BE$353</c:f>
                <c:numCache>
                  <c:formatCode>General</c:formatCode>
                  <c:ptCount val="8"/>
                  <c:pt idx="0">
                    <c:v>2184326.4396492485</c:v>
                  </c:pt>
                  <c:pt idx="1">
                    <c:v>1180416.1101751418</c:v>
                  </c:pt>
                  <c:pt idx="2">
                    <c:v>1311507.8136149028</c:v>
                  </c:pt>
                  <c:pt idx="3">
                    <c:v>921747.90275680693</c:v>
                  </c:pt>
                  <c:pt idx="4">
                    <c:v>484796.10659148311</c:v>
                  </c:pt>
                  <c:pt idx="5">
                    <c:v>425209.19832979719</c:v>
                  </c:pt>
                  <c:pt idx="6">
                    <c:v>1620528.9119766862</c:v>
                  </c:pt>
                  <c:pt idx="7">
                    <c:v>457235.52555792104</c:v>
                  </c:pt>
                </c:numCache>
              </c:numRef>
            </c:minus>
            <c:spPr>
              <a:ln>
                <a:solidFill>
                  <a:schemeClr val="bg1">
                    <a:lumMod val="65000"/>
                  </a:schemeClr>
                </a:solidFill>
              </a:ln>
            </c:spPr>
          </c:errBars>
          <c:xVal>
            <c:numRef>
              <c:f>'Fig S1'!$AP$348:$AW$348</c:f>
              <c:numCache>
                <c:formatCode>General</c:formatCode>
                <c:ptCount val="8"/>
                <c:pt idx="0">
                  <c:v>-5</c:v>
                </c:pt>
                <c:pt idx="1">
                  <c:v>-3</c:v>
                </c:pt>
                <c:pt idx="2">
                  <c:v>0</c:v>
                </c:pt>
                <c:pt idx="3">
                  <c:v>2</c:v>
                </c:pt>
                <c:pt idx="4">
                  <c:v>4</c:v>
                </c:pt>
                <c:pt idx="5">
                  <c:v>6</c:v>
                </c:pt>
                <c:pt idx="6">
                  <c:v>8</c:v>
                </c:pt>
                <c:pt idx="7">
                  <c:v>11</c:v>
                </c:pt>
              </c:numCache>
            </c:numRef>
          </c:xVal>
          <c:yVal>
            <c:numRef>
              <c:f>'Fig S1'!$AP$353:$AW$353</c:f>
              <c:numCache>
                <c:formatCode>0.00E+00</c:formatCode>
                <c:ptCount val="8"/>
                <c:pt idx="0">
                  <c:v>3775359.1889359206</c:v>
                </c:pt>
                <c:pt idx="1">
                  <c:v>3047187.035912964</c:v>
                </c:pt>
                <c:pt idx="2">
                  <c:v>2799287.8983840407</c:v>
                </c:pt>
                <c:pt idx="3">
                  <c:v>2201916.9656093861</c:v>
                </c:pt>
                <c:pt idx="4">
                  <c:v>1636373.0596300934</c:v>
                </c:pt>
                <c:pt idx="5">
                  <c:v>1401674.4529487491</c:v>
                </c:pt>
                <c:pt idx="6">
                  <c:v>3133441.5472317883</c:v>
                </c:pt>
                <c:pt idx="7">
                  <c:v>1288989.1028541771</c:v>
                </c:pt>
              </c:numCache>
            </c:numRef>
          </c:yVal>
          <c:smooth val="0"/>
        </c:ser>
        <c:ser>
          <c:idx val="1"/>
          <c:order val="1"/>
          <c:tx>
            <c:strRef>
              <c:f>'Fig S1'!$AN$354</c:f>
              <c:strCache>
                <c:ptCount val="1"/>
                <c:pt idx="0">
                  <c:v>low mus'</c:v>
                </c:pt>
              </c:strCache>
            </c:strRef>
          </c:tx>
          <c:spPr>
            <a:ln w="3175">
              <a:solidFill>
                <a:sysClr val="windowText" lastClr="000000"/>
              </a:solidFill>
            </a:ln>
          </c:spPr>
          <c:marker>
            <c:symbol val="square"/>
            <c:size val="5"/>
            <c:spPr>
              <a:solidFill>
                <a:sysClr val="windowText" lastClr="000000"/>
              </a:solidFill>
              <a:ln w="15875">
                <a:noFill/>
              </a:ln>
            </c:spPr>
          </c:marker>
          <c:errBars>
            <c:errDir val="y"/>
            <c:errBarType val="both"/>
            <c:errValType val="cust"/>
            <c:noEndCap val="0"/>
            <c:plus>
              <c:numRef>
                <c:f>'Fig S1'!$AX$354:$BE$354</c:f>
                <c:numCache>
                  <c:formatCode>General</c:formatCode>
                  <c:ptCount val="8"/>
                  <c:pt idx="0">
                    <c:v>375457.26688493352</c:v>
                  </c:pt>
                  <c:pt idx="1">
                    <c:v>359911.7352941971</c:v>
                  </c:pt>
                  <c:pt idx="2">
                    <c:v>145062.10003588634</c:v>
                  </c:pt>
                  <c:pt idx="3">
                    <c:v>259176.13074041688</c:v>
                  </c:pt>
                  <c:pt idx="4">
                    <c:v>354684.61121070216</c:v>
                  </c:pt>
                  <c:pt idx="5">
                    <c:v>266808.87452195765</c:v>
                  </c:pt>
                  <c:pt idx="6">
                    <c:v>159066.34101951969</c:v>
                  </c:pt>
                  <c:pt idx="7">
                    <c:v>39771.767602234715</c:v>
                  </c:pt>
                </c:numCache>
              </c:numRef>
            </c:plus>
            <c:minus>
              <c:numRef>
                <c:f>'Fig S1'!$AX$354:$BE$354</c:f>
                <c:numCache>
                  <c:formatCode>General</c:formatCode>
                  <c:ptCount val="8"/>
                  <c:pt idx="0">
                    <c:v>375457.26688493352</c:v>
                  </c:pt>
                  <c:pt idx="1">
                    <c:v>359911.7352941971</c:v>
                  </c:pt>
                  <c:pt idx="2">
                    <c:v>145062.10003588634</c:v>
                  </c:pt>
                  <c:pt idx="3">
                    <c:v>259176.13074041688</c:v>
                  </c:pt>
                  <c:pt idx="4">
                    <c:v>354684.61121070216</c:v>
                  </c:pt>
                  <c:pt idx="5">
                    <c:v>266808.87452195765</c:v>
                  </c:pt>
                  <c:pt idx="6">
                    <c:v>159066.34101951969</c:v>
                  </c:pt>
                  <c:pt idx="7">
                    <c:v>39771.767602234715</c:v>
                  </c:pt>
                </c:numCache>
              </c:numRef>
            </c:minus>
          </c:errBars>
          <c:xVal>
            <c:numRef>
              <c:f>'Fig S1'!$AP$348:$AW$348</c:f>
              <c:numCache>
                <c:formatCode>General</c:formatCode>
                <c:ptCount val="8"/>
                <c:pt idx="0">
                  <c:v>-5</c:v>
                </c:pt>
                <c:pt idx="1">
                  <c:v>-3</c:v>
                </c:pt>
                <c:pt idx="2">
                  <c:v>0</c:v>
                </c:pt>
                <c:pt idx="3">
                  <c:v>2</c:v>
                </c:pt>
                <c:pt idx="4">
                  <c:v>4</c:v>
                </c:pt>
                <c:pt idx="5">
                  <c:v>6</c:v>
                </c:pt>
                <c:pt idx="6">
                  <c:v>8</c:v>
                </c:pt>
                <c:pt idx="7">
                  <c:v>11</c:v>
                </c:pt>
              </c:numCache>
            </c:numRef>
          </c:xVal>
          <c:yVal>
            <c:numRef>
              <c:f>'Fig S1'!$AP$354:$AW$354</c:f>
              <c:numCache>
                <c:formatCode>0.00E+00</c:formatCode>
                <c:ptCount val="8"/>
                <c:pt idx="0">
                  <c:v>885549.34193306183</c:v>
                </c:pt>
                <c:pt idx="1">
                  <c:v>753596.70191413537</c:v>
                </c:pt>
                <c:pt idx="2">
                  <c:v>577625.01418205595</c:v>
                </c:pt>
                <c:pt idx="3">
                  <c:v>410676.70870719285</c:v>
                </c:pt>
                <c:pt idx="4">
                  <c:v>638061.11073570815</c:v>
                </c:pt>
                <c:pt idx="5">
                  <c:v>651534.78870608378</c:v>
                </c:pt>
                <c:pt idx="6">
                  <c:v>251399.8169724239</c:v>
                </c:pt>
                <c:pt idx="7">
                  <c:v>69410.42570433495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76910368"/>
        <c:axId val="276906448"/>
      </c:scatterChart>
      <c:valAx>
        <c:axId val="276910368"/>
        <c:scaling>
          <c:orientation val="minMax"/>
          <c:max val="12"/>
          <c:min val="-11"/>
        </c:scaling>
        <c:delete val="0"/>
        <c:axPos val="b"/>
        <c:numFmt formatCode="General" sourceLinked="1"/>
        <c:majorTickMark val="out"/>
        <c:minorTickMark val="out"/>
        <c:tickLblPos val="none"/>
        <c:crossAx val="276906448"/>
        <c:crosses val="autoZero"/>
        <c:crossBetween val="midCat"/>
        <c:majorUnit val="2"/>
        <c:minorUnit val="1"/>
      </c:valAx>
      <c:valAx>
        <c:axId val="276906448"/>
        <c:scaling>
          <c:logBase val="10"/>
          <c:orientation val="minMax"/>
          <c:max val="10000000"/>
          <c:min val="10000"/>
        </c:scaling>
        <c:delete val="0"/>
        <c:axPos val="l"/>
        <c:numFmt formatCode="0.00E+00" sourceLinked="0"/>
        <c:majorTickMark val="out"/>
        <c:minorTickMark val="none"/>
        <c:tickLblPos val="none"/>
        <c:txPr>
          <a:bodyPr/>
          <a:lstStyle/>
          <a:p>
            <a:pPr>
              <a:defRPr sz="600"/>
            </a:pPr>
            <a:endParaRPr lang="en-US"/>
          </a:p>
        </c:txPr>
        <c:crossAx val="276910368"/>
        <c:crossesAt val="-11"/>
        <c:crossBetween val="midCat"/>
        <c:majorUnit val="10"/>
        <c:minorUnit val="10"/>
      </c:valAx>
      <c:spPr>
        <a:noFill/>
      </c:spPr>
    </c:plotArea>
    <c:plotVisOnly val="1"/>
    <c:dispBlanksAs val="gap"/>
    <c:showDLblsOverMax val="0"/>
  </c:chart>
  <c:spPr>
    <a:noFill/>
    <a:ln>
      <a:noFill/>
    </a:ln>
  </c:spPr>
  <c:externalData r:id="rId1">
    <c:autoUpdate val="0"/>
  </c:externalData>
</c:chartSpace>
</file>

<file path=ppt/charts/chart3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0125348559288276"/>
          <c:y val="0.10516248367683402"/>
          <c:w val="0.80411153897224807"/>
          <c:h val="0.62996980019509885"/>
        </c:manualLayout>
      </c:layout>
      <c:scatterChart>
        <c:scatterStyle val="lineMarker"/>
        <c:varyColors val="0"/>
        <c:ser>
          <c:idx val="0"/>
          <c:order val="0"/>
          <c:tx>
            <c:strRef>
              <c:f>'Fig S1'!$AN$296</c:f>
              <c:strCache>
                <c:ptCount val="1"/>
                <c:pt idx="0">
                  <c:v>high mus'</c:v>
                </c:pt>
              </c:strCache>
            </c:strRef>
          </c:tx>
          <c:spPr>
            <a:ln w="15875">
              <a:solidFill>
                <a:sysClr val="window" lastClr="FFFFFF">
                  <a:lumMod val="65000"/>
                </a:sysClr>
              </a:solidFill>
            </a:ln>
          </c:spPr>
          <c:marker>
            <c:symbol val="x"/>
            <c:size val="5"/>
            <c:spPr>
              <a:noFill/>
              <a:ln>
                <a:solidFill>
                  <a:sysClr val="window" lastClr="FFFFFF">
                    <a:lumMod val="65000"/>
                  </a:sysClr>
                </a:solidFill>
              </a:ln>
            </c:spPr>
          </c:marker>
          <c:errBars>
            <c:errDir val="y"/>
            <c:errBarType val="both"/>
            <c:errValType val="cust"/>
            <c:noEndCap val="0"/>
            <c:plus>
              <c:numRef>
                <c:f>'Fig S1'!$AY$296:$BG$296</c:f>
                <c:numCache>
                  <c:formatCode>General</c:formatCode>
                  <c:ptCount val="9"/>
                  <c:pt idx="0">
                    <c:v>4.0105188660575455E-2</c:v>
                  </c:pt>
                  <c:pt idx="1">
                    <c:v>3.1419556621605622E-2</c:v>
                  </c:pt>
                  <c:pt idx="2">
                    <c:v>2.7289979275164699E-2</c:v>
                  </c:pt>
                  <c:pt idx="3">
                    <c:v>6.7306091648056857E-2</c:v>
                  </c:pt>
                  <c:pt idx="4">
                    <c:v>4.8002817741138792E-2</c:v>
                  </c:pt>
                  <c:pt idx="5">
                    <c:v>6.3514001355836527E-2</c:v>
                  </c:pt>
                  <c:pt idx="6">
                    <c:v>5.2031908076479179E-2</c:v>
                  </c:pt>
                  <c:pt idx="7">
                    <c:v>3.4317455544840482E-2</c:v>
                  </c:pt>
                  <c:pt idx="8">
                    <c:v>4.6734259065926577E-2</c:v>
                  </c:pt>
                </c:numCache>
              </c:numRef>
            </c:plus>
            <c:minus>
              <c:numRef>
                <c:f>'Fig S1'!$AY$296:$BG$296</c:f>
                <c:numCache>
                  <c:formatCode>General</c:formatCode>
                  <c:ptCount val="9"/>
                  <c:pt idx="0">
                    <c:v>4.0105188660575455E-2</c:v>
                  </c:pt>
                  <c:pt idx="1">
                    <c:v>3.1419556621605622E-2</c:v>
                  </c:pt>
                  <c:pt idx="2">
                    <c:v>2.7289979275164699E-2</c:v>
                  </c:pt>
                  <c:pt idx="3">
                    <c:v>6.7306091648056857E-2</c:v>
                  </c:pt>
                  <c:pt idx="4">
                    <c:v>4.8002817741138792E-2</c:v>
                  </c:pt>
                  <c:pt idx="5">
                    <c:v>6.3514001355836527E-2</c:v>
                  </c:pt>
                  <c:pt idx="6">
                    <c:v>5.2031908076479179E-2</c:v>
                  </c:pt>
                  <c:pt idx="7">
                    <c:v>3.4317455544840482E-2</c:v>
                  </c:pt>
                  <c:pt idx="8">
                    <c:v>4.6734259065926577E-2</c:v>
                  </c:pt>
                </c:numCache>
              </c:numRef>
            </c:minus>
            <c:spPr>
              <a:ln>
                <a:solidFill>
                  <a:schemeClr val="bg1">
                    <a:lumMod val="65000"/>
                  </a:schemeClr>
                </a:solidFill>
              </a:ln>
            </c:spPr>
          </c:errBars>
          <c:xVal>
            <c:numRef>
              <c:f>'Fig S1'!$AP$291:$AX$291</c:f>
              <c:numCache>
                <c:formatCode>General</c:formatCode>
                <c:ptCount val="9"/>
                <c:pt idx="0">
                  <c:v>-10</c:v>
                </c:pt>
                <c:pt idx="1">
                  <c:v>-5</c:v>
                </c:pt>
                <c:pt idx="2">
                  <c:v>-3</c:v>
                </c:pt>
                <c:pt idx="3">
                  <c:v>0</c:v>
                </c:pt>
                <c:pt idx="4">
                  <c:v>2</c:v>
                </c:pt>
                <c:pt idx="5">
                  <c:v>4</c:v>
                </c:pt>
                <c:pt idx="6">
                  <c:v>6</c:v>
                </c:pt>
                <c:pt idx="7">
                  <c:v>8</c:v>
                </c:pt>
                <c:pt idx="8">
                  <c:v>11</c:v>
                </c:pt>
              </c:numCache>
            </c:numRef>
          </c:xVal>
          <c:yVal>
            <c:numRef>
              <c:f>'Fig S1'!$AP$296:$AX$296</c:f>
              <c:numCache>
                <c:formatCode>0.000</c:formatCode>
                <c:ptCount val="9"/>
                <c:pt idx="0">
                  <c:v>0.33788051949818759</c:v>
                </c:pt>
                <c:pt idx="1">
                  <c:v>0.34150583436826282</c:v>
                </c:pt>
                <c:pt idx="2">
                  <c:v>0.3224209968859324</c:v>
                </c:pt>
                <c:pt idx="3">
                  <c:v>0.33897538074808181</c:v>
                </c:pt>
                <c:pt idx="4">
                  <c:v>0.28579896376894937</c:v>
                </c:pt>
                <c:pt idx="5">
                  <c:v>0.31110481509994325</c:v>
                </c:pt>
                <c:pt idx="6">
                  <c:v>0.31408882011820588</c:v>
                </c:pt>
                <c:pt idx="7">
                  <c:v>0.29914098295445568</c:v>
                </c:pt>
                <c:pt idx="8">
                  <c:v>0.35668479209517795</c:v>
                </c:pt>
              </c:numCache>
            </c:numRef>
          </c:yVal>
          <c:smooth val="0"/>
        </c:ser>
        <c:ser>
          <c:idx val="1"/>
          <c:order val="1"/>
          <c:tx>
            <c:strRef>
              <c:f>'Fig S1'!$AN$297</c:f>
              <c:strCache>
                <c:ptCount val="1"/>
                <c:pt idx="0">
                  <c:v>low mus'</c:v>
                </c:pt>
              </c:strCache>
            </c:strRef>
          </c:tx>
          <c:spPr>
            <a:ln w="3175">
              <a:solidFill>
                <a:sysClr val="windowText" lastClr="000000"/>
              </a:solidFill>
            </a:ln>
          </c:spPr>
          <c:marker>
            <c:symbol val="square"/>
            <c:size val="5"/>
            <c:spPr>
              <a:solidFill>
                <a:sysClr val="windowText" lastClr="000000"/>
              </a:solidFill>
              <a:ln w="15875">
                <a:noFill/>
              </a:ln>
            </c:spPr>
          </c:marker>
          <c:errBars>
            <c:errDir val="y"/>
            <c:errBarType val="both"/>
            <c:errValType val="cust"/>
            <c:noEndCap val="0"/>
            <c:plus>
              <c:numRef>
                <c:f>'Fig S1'!$AY$297:$BG$297</c:f>
                <c:numCache>
                  <c:formatCode>General</c:formatCode>
                  <c:ptCount val="9"/>
                  <c:pt idx="0">
                    <c:v>9.3110386153093389E-2</c:v>
                  </c:pt>
                  <c:pt idx="1">
                    <c:v>3.8873054007972557E-2</c:v>
                  </c:pt>
                  <c:pt idx="2">
                    <c:v>5.0208079225475932E-2</c:v>
                  </c:pt>
                  <c:pt idx="3">
                    <c:v>9.3611061108118981E-2</c:v>
                  </c:pt>
                  <c:pt idx="4">
                    <c:v>1.6773733636341184E-2</c:v>
                  </c:pt>
                  <c:pt idx="5">
                    <c:v>5.007392050819115E-2</c:v>
                  </c:pt>
                  <c:pt idx="6">
                    <c:v>2.9152061649983838E-2</c:v>
                  </c:pt>
                  <c:pt idx="7">
                    <c:v>2.2199989574525791E-2</c:v>
                  </c:pt>
                  <c:pt idx="8">
                    <c:v>4.4113750913716748E-2</c:v>
                  </c:pt>
                </c:numCache>
              </c:numRef>
            </c:plus>
            <c:minus>
              <c:numRef>
                <c:f>'Fig S1'!$AY$297:$BG$297</c:f>
                <c:numCache>
                  <c:formatCode>General</c:formatCode>
                  <c:ptCount val="9"/>
                  <c:pt idx="0">
                    <c:v>9.3110386153093389E-2</c:v>
                  </c:pt>
                  <c:pt idx="1">
                    <c:v>3.8873054007972557E-2</c:v>
                  </c:pt>
                  <c:pt idx="2">
                    <c:v>5.0208079225475932E-2</c:v>
                  </c:pt>
                  <c:pt idx="3">
                    <c:v>9.3611061108118981E-2</c:v>
                  </c:pt>
                  <c:pt idx="4">
                    <c:v>1.6773733636341184E-2</c:v>
                  </c:pt>
                  <c:pt idx="5">
                    <c:v>5.007392050819115E-2</c:v>
                  </c:pt>
                  <c:pt idx="6">
                    <c:v>2.9152061649983838E-2</c:v>
                  </c:pt>
                  <c:pt idx="7">
                    <c:v>2.2199989574525791E-2</c:v>
                  </c:pt>
                  <c:pt idx="8">
                    <c:v>4.4113750913716748E-2</c:v>
                  </c:pt>
                </c:numCache>
              </c:numRef>
            </c:minus>
          </c:errBars>
          <c:xVal>
            <c:numRef>
              <c:f>'Fig S1'!$AP$291:$AX$291</c:f>
              <c:numCache>
                <c:formatCode>General</c:formatCode>
                <c:ptCount val="9"/>
                <c:pt idx="0">
                  <c:v>-10</c:v>
                </c:pt>
                <c:pt idx="1">
                  <c:v>-5</c:v>
                </c:pt>
                <c:pt idx="2">
                  <c:v>-3</c:v>
                </c:pt>
                <c:pt idx="3">
                  <c:v>0</c:v>
                </c:pt>
                <c:pt idx="4">
                  <c:v>2</c:v>
                </c:pt>
                <c:pt idx="5">
                  <c:v>4</c:v>
                </c:pt>
                <c:pt idx="6">
                  <c:v>6</c:v>
                </c:pt>
                <c:pt idx="7">
                  <c:v>8</c:v>
                </c:pt>
                <c:pt idx="8">
                  <c:v>11</c:v>
                </c:pt>
              </c:numCache>
            </c:numRef>
          </c:xVal>
          <c:yVal>
            <c:numRef>
              <c:f>'Fig S1'!$AP$297:$AX$297</c:f>
              <c:numCache>
                <c:formatCode>0.000</c:formatCode>
                <c:ptCount val="9"/>
                <c:pt idx="0">
                  <c:v>0.30913050322179703</c:v>
                </c:pt>
                <c:pt idx="1">
                  <c:v>0.33050033137118645</c:v>
                </c:pt>
                <c:pt idx="2">
                  <c:v>0.37877170484746786</c:v>
                </c:pt>
                <c:pt idx="3">
                  <c:v>0.32578928628520404</c:v>
                </c:pt>
                <c:pt idx="4">
                  <c:v>0.37030575337000315</c:v>
                </c:pt>
                <c:pt idx="5">
                  <c:v>0.43433958478123275</c:v>
                </c:pt>
                <c:pt idx="6">
                  <c:v>0.4422463303393262</c:v>
                </c:pt>
                <c:pt idx="7">
                  <c:v>0.40030284442422098</c:v>
                </c:pt>
                <c:pt idx="8">
                  <c:v>0.41749419849911107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370078848"/>
        <c:axId val="370079408"/>
      </c:scatterChart>
      <c:valAx>
        <c:axId val="370078848"/>
        <c:scaling>
          <c:orientation val="minMax"/>
          <c:max val="12"/>
          <c:min val="-11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 sz="700" dirty="0" smtClean="0"/>
                  <a:t>Days</a:t>
                </a:r>
                <a:endParaRPr lang="en-US" sz="700" dirty="0"/>
              </a:p>
            </c:rich>
          </c:tx>
          <c:layout/>
          <c:overlay val="0"/>
        </c:title>
        <c:numFmt formatCode="General" sourceLinked="1"/>
        <c:majorTickMark val="out"/>
        <c:minorTickMark val="out"/>
        <c:tickLblPos val="nextTo"/>
        <c:txPr>
          <a:bodyPr/>
          <a:lstStyle/>
          <a:p>
            <a:pPr>
              <a:defRPr sz="700"/>
            </a:pPr>
            <a:endParaRPr lang="en-US"/>
          </a:p>
        </c:txPr>
        <c:crossAx val="370079408"/>
        <c:crosses val="autoZero"/>
        <c:crossBetween val="midCat"/>
        <c:majorUnit val="2"/>
        <c:minorUnit val="1"/>
      </c:valAx>
      <c:valAx>
        <c:axId val="370079408"/>
        <c:scaling>
          <c:orientation val="minMax"/>
          <c:max val="0.60000000000000009"/>
          <c:min val="0"/>
        </c:scaling>
        <c:delete val="0"/>
        <c:axPos val="l"/>
        <c:numFmt formatCode="#,##0.00" sourceLinked="0"/>
        <c:majorTickMark val="out"/>
        <c:minorTickMark val="none"/>
        <c:tickLblPos val="none"/>
        <c:crossAx val="370078848"/>
        <c:crossesAt val="-11"/>
        <c:crossBetween val="midCat"/>
        <c:majorUnit val="0.2"/>
      </c:valAx>
      <c:spPr>
        <a:noFill/>
      </c:spPr>
    </c:plotArea>
    <c:plotVisOnly val="1"/>
    <c:dispBlanksAs val="gap"/>
    <c:showDLblsOverMax val="0"/>
  </c:chart>
  <c:spPr>
    <a:noFill/>
    <a:ln>
      <a:noFill/>
    </a:ln>
  </c:spPr>
  <c:externalData r:id="rId1">
    <c:autoUpdate val="0"/>
  </c:externalData>
</c:chartSpace>
</file>

<file path=ppt/charts/chart3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322200248000365"/>
          <c:y val="0.10700567646240537"/>
          <c:w val="0.76277475374346571"/>
          <c:h val="0.56310756211096302"/>
        </c:manualLayout>
      </c:layout>
      <c:scatterChart>
        <c:scatterStyle val="lineMarker"/>
        <c:varyColors val="0"/>
        <c:ser>
          <c:idx val="0"/>
          <c:order val="0"/>
          <c:tx>
            <c:strRef>
              <c:f>'Fig S1'!$AN$298</c:f>
              <c:strCache>
                <c:ptCount val="1"/>
                <c:pt idx="0">
                  <c:v>high mus'</c:v>
                </c:pt>
              </c:strCache>
            </c:strRef>
          </c:tx>
          <c:spPr>
            <a:ln w="15875">
              <a:solidFill>
                <a:sysClr val="window" lastClr="FFFFFF">
                  <a:lumMod val="65000"/>
                </a:sysClr>
              </a:solidFill>
            </a:ln>
          </c:spPr>
          <c:marker>
            <c:symbol val="x"/>
            <c:size val="5"/>
            <c:spPr>
              <a:noFill/>
              <a:ln>
                <a:solidFill>
                  <a:sysClr val="window" lastClr="FFFFFF">
                    <a:lumMod val="65000"/>
                  </a:sysClr>
                </a:solidFill>
              </a:ln>
            </c:spPr>
          </c:marker>
          <c:errBars>
            <c:errDir val="y"/>
            <c:errBarType val="both"/>
            <c:errValType val="cust"/>
            <c:noEndCap val="0"/>
            <c:plus>
              <c:numRef>
                <c:f>'Fig S1'!$AY$298:$BG$298</c:f>
                <c:numCache>
                  <c:formatCode>General</c:formatCode>
                  <c:ptCount val="9"/>
                  <c:pt idx="0">
                    <c:v>3.9230346506022327E-2</c:v>
                  </c:pt>
                  <c:pt idx="1">
                    <c:v>5.265815321511879E-2</c:v>
                  </c:pt>
                  <c:pt idx="2">
                    <c:v>2.2197278988448404E-2</c:v>
                  </c:pt>
                  <c:pt idx="3">
                    <c:v>6.0308671001848078E-2</c:v>
                  </c:pt>
                  <c:pt idx="4">
                    <c:v>2.420653969367869E-2</c:v>
                  </c:pt>
                  <c:pt idx="5">
                    <c:v>3.6455072834316496E-2</c:v>
                  </c:pt>
                  <c:pt idx="6">
                    <c:v>4.7922140756777684E-2</c:v>
                  </c:pt>
                  <c:pt idx="7">
                    <c:v>4.8020358492599537E-2</c:v>
                  </c:pt>
                  <c:pt idx="8">
                    <c:v>3.1336138777747359E-2</c:v>
                  </c:pt>
                </c:numCache>
              </c:numRef>
            </c:plus>
            <c:minus>
              <c:numRef>
                <c:f>'Fig S1'!$AY$298:$BG$298</c:f>
                <c:numCache>
                  <c:formatCode>General</c:formatCode>
                  <c:ptCount val="9"/>
                  <c:pt idx="0">
                    <c:v>3.9230346506022327E-2</c:v>
                  </c:pt>
                  <c:pt idx="1">
                    <c:v>5.265815321511879E-2</c:v>
                  </c:pt>
                  <c:pt idx="2">
                    <c:v>2.2197278988448404E-2</c:v>
                  </c:pt>
                  <c:pt idx="3">
                    <c:v>6.0308671001848078E-2</c:v>
                  </c:pt>
                  <c:pt idx="4">
                    <c:v>2.420653969367869E-2</c:v>
                  </c:pt>
                  <c:pt idx="5">
                    <c:v>3.6455072834316496E-2</c:v>
                  </c:pt>
                  <c:pt idx="6">
                    <c:v>4.7922140756777684E-2</c:v>
                  </c:pt>
                  <c:pt idx="7">
                    <c:v>4.8020358492599537E-2</c:v>
                  </c:pt>
                  <c:pt idx="8">
                    <c:v>3.1336138777747359E-2</c:v>
                  </c:pt>
                </c:numCache>
              </c:numRef>
            </c:minus>
            <c:spPr>
              <a:ln>
                <a:solidFill>
                  <a:schemeClr val="bg1">
                    <a:lumMod val="65000"/>
                  </a:schemeClr>
                </a:solidFill>
              </a:ln>
            </c:spPr>
          </c:errBars>
          <c:xVal>
            <c:numRef>
              <c:f>'Fig S1'!$AP$291:$AX$291</c:f>
              <c:numCache>
                <c:formatCode>General</c:formatCode>
                <c:ptCount val="9"/>
                <c:pt idx="0">
                  <c:v>-10</c:v>
                </c:pt>
                <c:pt idx="1">
                  <c:v>-5</c:v>
                </c:pt>
                <c:pt idx="2">
                  <c:v>-3</c:v>
                </c:pt>
                <c:pt idx="3">
                  <c:v>0</c:v>
                </c:pt>
                <c:pt idx="4">
                  <c:v>2</c:v>
                </c:pt>
                <c:pt idx="5">
                  <c:v>4</c:v>
                </c:pt>
                <c:pt idx="6">
                  <c:v>6</c:v>
                </c:pt>
                <c:pt idx="7">
                  <c:v>8</c:v>
                </c:pt>
                <c:pt idx="8">
                  <c:v>11</c:v>
                </c:pt>
              </c:numCache>
            </c:numRef>
          </c:xVal>
          <c:yVal>
            <c:numRef>
              <c:f>'Fig S1'!$AP$298:$AX$298</c:f>
              <c:numCache>
                <c:formatCode>0.000</c:formatCode>
                <c:ptCount val="9"/>
                <c:pt idx="0">
                  <c:v>0.3770865795631077</c:v>
                </c:pt>
                <c:pt idx="1">
                  <c:v>0.34508222342373712</c:v>
                </c:pt>
                <c:pt idx="2">
                  <c:v>0.40079264823019245</c:v>
                </c:pt>
                <c:pt idx="3">
                  <c:v>0.4425861103791866</c:v>
                </c:pt>
                <c:pt idx="4">
                  <c:v>0.22971743164336278</c:v>
                </c:pt>
                <c:pt idx="5">
                  <c:v>0.31015165077161855</c:v>
                </c:pt>
                <c:pt idx="6">
                  <c:v>0.3190025784654662</c:v>
                </c:pt>
                <c:pt idx="7">
                  <c:v>0.26790902188898824</c:v>
                </c:pt>
                <c:pt idx="8">
                  <c:v>0.30506260190812345</c:v>
                </c:pt>
              </c:numCache>
            </c:numRef>
          </c:yVal>
          <c:smooth val="0"/>
        </c:ser>
        <c:ser>
          <c:idx val="1"/>
          <c:order val="1"/>
          <c:tx>
            <c:strRef>
              <c:f>'Fig S1'!$AN$299</c:f>
              <c:strCache>
                <c:ptCount val="1"/>
                <c:pt idx="0">
                  <c:v>low mus'</c:v>
                </c:pt>
              </c:strCache>
            </c:strRef>
          </c:tx>
          <c:spPr>
            <a:ln w="3175">
              <a:solidFill>
                <a:sysClr val="windowText" lastClr="000000"/>
              </a:solidFill>
            </a:ln>
          </c:spPr>
          <c:marker>
            <c:symbol val="square"/>
            <c:size val="5"/>
            <c:spPr>
              <a:solidFill>
                <a:sysClr val="windowText" lastClr="000000"/>
              </a:solidFill>
              <a:ln w="25400">
                <a:noFill/>
              </a:ln>
            </c:spPr>
          </c:marker>
          <c:errBars>
            <c:errDir val="y"/>
            <c:errBarType val="both"/>
            <c:errValType val="cust"/>
            <c:noEndCap val="0"/>
            <c:plus>
              <c:numRef>
                <c:f>'Fig S1'!$AY$299:$BG$299</c:f>
                <c:numCache>
                  <c:formatCode>General</c:formatCode>
                  <c:ptCount val="9"/>
                  <c:pt idx="0">
                    <c:v>6.808687554141421E-2</c:v>
                  </c:pt>
                  <c:pt idx="1">
                    <c:v>1.8273141043383376E-2</c:v>
                  </c:pt>
                  <c:pt idx="2">
                    <c:v>3.5835057616891423E-2</c:v>
                  </c:pt>
                  <c:pt idx="3">
                    <c:v>0.10705172458152554</c:v>
                  </c:pt>
                  <c:pt idx="4">
                    <c:v>7.8380324791030645E-2</c:v>
                  </c:pt>
                  <c:pt idx="5">
                    <c:v>6.0337832311704157E-2</c:v>
                  </c:pt>
                  <c:pt idx="6">
                    <c:v>3.4730299629289543E-2</c:v>
                  </c:pt>
                  <c:pt idx="7">
                    <c:v>0.14165613233834909</c:v>
                  </c:pt>
                  <c:pt idx="8">
                    <c:v>5.1110917739876971E-2</c:v>
                  </c:pt>
                </c:numCache>
              </c:numRef>
            </c:plus>
            <c:minus>
              <c:numRef>
                <c:f>'Fig S1'!$AY$299:$BG$299</c:f>
                <c:numCache>
                  <c:formatCode>General</c:formatCode>
                  <c:ptCount val="9"/>
                  <c:pt idx="0">
                    <c:v>6.808687554141421E-2</c:v>
                  </c:pt>
                  <c:pt idx="1">
                    <c:v>1.8273141043383376E-2</c:v>
                  </c:pt>
                  <c:pt idx="2">
                    <c:v>3.5835057616891423E-2</c:v>
                  </c:pt>
                  <c:pt idx="3">
                    <c:v>0.10705172458152554</c:v>
                  </c:pt>
                  <c:pt idx="4">
                    <c:v>7.8380324791030645E-2</c:v>
                  </c:pt>
                  <c:pt idx="5">
                    <c:v>6.0337832311704157E-2</c:v>
                  </c:pt>
                  <c:pt idx="6">
                    <c:v>3.4730299629289543E-2</c:v>
                  </c:pt>
                  <c:pt idx="7">
                    <c:v>0.14165613233834909</c:v>
                  </c:pt>
                  <c:pt idx="8">
                    <c:v>5.1110917739876971E-2</c:v>
                  </c:pt>
                </c:numCache>
              </c:numRef>
            </c:minus>
          </c:errBars>
          <c:xVal>
            <c:numRef>
              <c:f>'Fig S1'!$AP$291:$AX$291</c:f>
              <c:numCache>
                <c:formatCode>General</c:formatCode>
                <c:ptCount val="9"/>
                <c:pt idx="0">
                  <c:v>-10</c:v>
                </c:pt>
                <c:pt idx="1">
                  <c:v>-5</c:v>
                </c:pt>
                <c:pt idx="2">
                  <c:v>-3</c:v>
                </c:pt>
                <c:pt idx="3">
                  <c:v>0</c:v>
                </c:pt>
                <c:pt idx="4">
                  <c:v>2</c:v>
                </c:pt>
                <c:pt idx="5">
                  <c:v>4</c:v>
                </c:pt>
                <c:pt idx="6">
                  <c:v>6</c:v>
                </c:pt>
                <c:pt idx="7">
                  <c:v>8</c:v>
                </c:pt>
                <c:pt idx="8">
                  <c:v>11</c:v>
                </c:pt>
              </c:numCache>
            </c:numRef>
          </c:xVal>
          <c:yVal>
            <c:numRef>
              <c:f>'Fig S1'!$AP$299:$AX$299</c:f>
              <c:numCache>
                <c:formatCode>0.000</c:formatCode>
                <c:ptCount val="9"/>
                <c:pt idx="0">
                  <c:v>0.39739212595327056</c:v>
                </c:pt>
                <c:pt idx="1">
                  <c:v>0.33431028273414798</c:v>
                </c:pt>
                <c:pt idx="2">
                  <c:v>0.35220180463584588</c:v>
                </c:pt>
                <c:pt idx="3">
                  <c:v>0.39952846746558923</c:v>
                </c:pt>
                <c:pt idx="4">
                  <c:v>0.210964946399994</c:v>
                </c:pt>
                <c:pt idx="5">
                  <c:v>0.26618100728048372</c:v>
                </c:pt>
                <c:pt idx="6">
                  <c:v>0.24419532020542123</c:v>
                </c:pt>
                <c:pt idx="7">
                  <c:v>0.27547608367654852</c:v>
                </c:pt>
                <c:pt idx="8">
                  <c:v>0.25673221951502495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353727136"/>
        <c:axId val="353727696"/>
      </c:scatterChart>
      <c:valAx>
        <c:axId val="353727136"/>
        <c:scaling>
          <c:orientation val="minMax"/>
          <c:max val="12"/>
          <c:min val="-11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 sz="700" dirty="0" smtClean="0"/>
                  <a:t>Days</a:t>
                </a:r>
                <a:endParaRPr lang="en-US" sz="700" dirty="0"/>
              </a:p>
            </c:rich>
          </c:tx>
          <c:layout/>
          <c:overlay val="0"/>
        </c:title>
        <c:numFmt formatCode="General" sourceLinked="1"/>
        <c:majorTickMark val="out"/>
        <c:minorTickMark val="out"/>
        <c:tickLblPos val="nextTo"/>
        <c:txPr>
          <a:bodyPr/>
          <a:lstStyle/>
          <a:p>
            <a:pPr>
              <a:defRPr sz="700"/>
            </a:pPr>
            <a:endParaRPr lang="en-US"/>
          </a:p>
        </c:txPr>
        <c:crossAx val="353727696"/>
        <c:crosses val="autoZero"/>
        <c:crossBetween val="midCat"/>
        <c:majorUnit val="2"/>
        <c:minorUnit val="1"/>
      </c:valAx>
      <c:valAx>
        <c:axId val="353727696"/>
        <c:scaling>
          <c:orientation val="minMax"/>
          <c:max val="0.60000000000000009"/>
          <c:min val="0"/>
        </c:scaling>
        <c:delete val="0"/>
        <c:axPos val="l"/>
        <c:numFmt formatCode="#,##0.00" sourceLinked="0"/>
        <c:majorTickMark val="out"/>
        <c:minorTickMark val="none"/>
        <c:tickLblPos val="none"/>
        <c:crossAx val="353727136"/>
        <c:crossesAt val="-11"/>
        <c:crossBetween val="midCat"/>
        <c:majorUnit val="0.2"/>
      </c:valAx>
      <c:spPr>
        <a:noFill/>
      </c:spPr>
    </c:plotArea>
    <c:plotVisOnly val="1"/>
    <c:dispBlanksAs val="gap"/>
    <c:showDLblsOverMax val="0"/>
  </c:chart>
  <c:spPr>
    <a:noFill/>
    <a:ln>
      <a:noFill/>
    </a:ln>
  </c:spPr>
  <c:externalData r:id="rId1">
    <c:autoUpdate val="0"/>
  </c:externalData>
</c:chartSpace>
</file>

<file path=ppt/charts/chart3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4356659721438175"/>
          <c:y val="9.4900866490813612E-2"/>
          <c:w val="0.78330117316199488"/>
          <c:h val="0.84717544490785868"/>
        </c:manualLayout>
      </c:layout>
      <c:scatterChart>
        <c:scatterStyle val="lineMarker"/>
        <c:varyColors val="0"/>
        <c:ser>
          <c:idx val="0"/>
          <c:order val="0"/>
          <c:tx>
            <c:strRef>
              <c:f>'Fig S1'!$AM$13</c:f>
              <c:strCache>
                <c:ptCount val="1"/>
                <c:pt idx="0">
                  <c:v>high mus'</c:v>
                </c:pt>
              </c:strCache>
            </c:strRef>
          </c:tx>
          <c:spPr>
            <a:ln w="15875">
              <a:solidFill>
                <a:sysClr val="window" lastClr="FFFFFF">
                  <a:lumMod val="65000"/>
                </a:sysClr>
              </a:solidFill>
            </a:ln>
          </c:spPr>
          <c:marker>
            <c:symbol val="x"/>
            <c:size val="5"/>
            <c:spPr>
              <a:noFill/>
              <a:ln>
                <a:solidFill>
                  <a:sysClr val="window" lastClr="FFFFFF">
                    <a:lumMod val="65000"/>
                  </a:sysClr>
                </a:solidFill>
              </a:ln>
            </c:spPr>
          </c:marker>
          <c:errBars>
            <c:errDir val="y"/>
            <c:errBarType val="both"/>
            <c:errValType val="cust"/>
            <c:noEndCap val="0"/>
            <c:plus>
              <c:numRef>
                <c:f>'Fig S1'!$AX$13:$BF$13</c:f>
                <c:numCache>
                  <c:formatCode>General</c:formatCode>
                  <c:ptCount val="9"/>
                  <c:pt idx="0">
                    <c:v>2.3798796845170708E-2</c:v>
                  </c:pt>
                  <c:pt idx="1">
                    <c:v>3.7434139580683479E-2</c:v>
                  </c:pt>
                  <c:pt idx="2">
                    <c:v>4.3629888752430096E-2</c:v>
                  </c:pt>
                  <c:pt idx="3">
                    <c:v>4.1524533572638467E-2</c:v>
                  </c:pt>
                  <c:pt idx="4">
                    <c:v>3.7528097678347645E-2</c:v>
                  </c:pt>
                  <c:pt idx="5">
                    <c:v>5.0906433130228426E-2</c:v>
                  </c:pt>
                  <c:pt idx="6">
                    <c:v>5.4402055462527403E-2</c:v>
                  </c:pt>
                  <c:pt idx="7">
                    <c:v>4.9177810964708822E-2</c:v>
                  </c:pt>
                  <c:pt idx="8">
                    <c:v>5.3337731519081784E-2</c:v>
                  </c:pt>
                </c:numCache>
              </c:numRef>
            </c:plus>
            <c:minus>
              <c:numRef>
                <c:f>'Fig S1'!$AX$13:$BF$13</c:f>
                <c:numCache>
                  <c:formatCode>General</c:formatCode>
                  <c:ptCount val="9"/>
                  <c:pt idx="0">
                    <c:v>2.3798796845170708E-2</c:v>
                  </c:pt>
                  <c:pt idx="1">
                    <c:v>3.7434139580683479E-2</c:v>
                  </c:pt>
                  <c:pt idx="2">
                    <c:v>4.3629888752430096E-2</c:v>
                  </c:pt>
                  <c:pt idx="3">
                    <c:v>4.1524533572638467E-2</c:v>
                  </c:pt>
                  <c:pt idx="4">
                    <c:v>3.7528097678347645E-2</c:v>
                  </c:pt>
                  <c:pt idx="5">
                    <c:v>5.0906433130228426E-2</c:v>
                  </c:pt>
                  <c:pt idx="6">
                    <c:v>5.4402055462527403E-2</c:v>
                  </c:pt>
                  <c:pt idx="7">
                    <c:v>4.9177810964708822E-2</c:v>
                  </c:pt>
                  <c:pt idx="8">
                    <c:v>5.3337731519081784E-2</c:v>
                  </c:pt>
                </c:numCache>
              </c:numRef>
            </c:minus>
            <c:spPr>
              <a:ln>
                <a:solidFill>
                  <a:schemeClr val="bg1">
                    <a:lumMod val="65000"/>
                  </a:schemeClr>
                </a:solidFill>
              </a:ln>
            </c:spPr>
          </c:errBars>
          <c:xVal>
            <c:numRef>
              <c:f>'Fig S1'!$AO$12:$AW$12</c:f>
              <c:numCache>
                <c:formatCode>General</c:formatCode>
                <c:ptCount val="9"/>
                <c:pt idx="0">
                  <c:v>-10</c:v>
                </c:pt>
                <c:pt idx="1">
                  <c:v>-5</c:v>
                </c:pt>
                <c:pt idx="2">
                  <c:v>-3</c:v>
                </c:pt>
                <c:pt idx="3">
                  <c:v>0</c:v>
                </c:pt>
                <c:pt idx="4">
                  <c:v>2</c:v>
                </c:pt>
                <c:pt idx="5">
                  <c:v>4</c:v>
                </c:pt>
                <c:pt idx="6">
                  <c:v>6</c:v>
                </c:pt>
                <c:pt idx="7">
                  <c:v>8</c:v>
                </c:pt>
                <c:pt idx="8">
                  <c:v>11</c:v>
                </c:pt>
              </c:numCache>
            </c:numRef>
          </c:xVal>
          <c:yVal>
            <c:numRef>
              <c:f>'Fig S1'!$AO$13:$AW$13</c:f>
              <c:numCache>
                <c:formatCode>0.000</c:formatCode>
                <c:ptCount val="9"/>
                <c:pt idx="0">
                  <c:v>0.45039027857725378</c:v>
                </c:pt>
                <c:pt idx="1">
                  <c:v>0.45096199182733532</c:v>
                </c:pt>
                <c:pt idx="2">
                  <c:v>0.45597783965406286</c:v>
                </c:pt>
                <c:pt idx="3">
                  <c:v>0.45184820443344442</c:v>
                </c:pt>
                <c:pt idx="4">
                  <c:v>0.51455849713558321</c:v>
                </c:pt>
                <c:pt idx="5">
                  <c:v>0.47567805931198631</c:v>
                </c:pt>
                <c:pt idx="6">
                  <c:v>0.44768240931282832</c:v>
                </c:pt>
                <c:pt idx="7">
                  <c:v>0.45640437839096965</c:v>
                </c:pt>
                <c:pt idx="8">
                  <c:v>0.45940659048132626</c:v>
                </c:pt>
              </c:numCache>
            </c:numRef>
          </c:yVal>
          <c:smooth val="0"/>
        </c:ser>
        <c:ser>
          <c:idx val="1"/>
          <c:order val="1"/>
          <c:tx>
            <c:strRef>
              <c:f>'Fig S1'!$AM$14</c:f>
              <c:strCache>
                <c:ptCount val="1"/>
                <c:pt idx="0">
                  <c:v>low mus'</c:v>
                </c:pt>
              </c:strCache>
            </c:strRef>
          </c:tx>
          <c:spPr>
            <a:ln w="3175">
              <a:solidFill>
                <a:sysClr val="windowText" lastClr="000000"/>
              </a:solidFill>
            </a:ln>
          </c:spPr>
          <c:marker>
            <c:symbol val="square"/>
            <c:size val="5"/>
            <c:spPr>
              <a:solidFill>
                <a:sysClr val="windowText" lastClr="000000"/>
              </a:solidFill>
              <a:ln w="12700">
                <a:noFill/>
              </a:ln>
            </c:spPr>
          </c:marker>
          <c:errBars>
            <c:errDir val="y"/>
            <c:errBarType val="both"/>
            <c:errValType val="cust"/>
            <c:noEndCap val="0"/>
            <c:plus>
              <c:numRef>
                <c:f>'Fig S1'!$AX$14:$BF$14</c:f>
                <c:numCache>
                  <c:formatCode>General</c:formatCode>
                  <c:ptCount val="9"/>
                  <c:pt idx="0">
                    <c:v>5.2258526604638783E-2</c:v>
                  </c:pt>
                  <c:pt idx="1">
                    <c:v>5.1962669488985064E-2</c:v>
                  </c:pt>
                  <c:pt idx="2">
                    <c:v>5.1932960784471564E-2</c:v>
                  </c:pt>
                  <c:pt idx="3">
                    <c:v>6.1959077632313189E-2</c:v>
                  </c:pt>
                  <c:pt idx="4">
                    <c:v>5.088638684510554E-2</c:v>
                  </c:pt>
                  <c:pt idx="5">
                    <c:v>5.16437341819364E-2</c:v>
                  </c:pt>
                  <c:pt idx="6">
                    <c:v>4.2383164883651944E-2</c:v>
                  </c:pt>
                  <c:pt idx="7">
                    <c:v>4.5256852607526966E-2</c:v>
                  </c:pt>
                  <c:pt idx="8">
                    <c:v>5.2891402045367533E-2</c:v>
                  </c:pt>
                </c:numCache>
              </c:numRef>
            </c:plus>
            <c:minus>
              <c:numRef>
                <c:f>'Fig S1'!$AX$14:$BF$14</c:f>
                <c:numCache>
                  <c:formatCode>General</c:formatCode>
                  <c:ptCount val="9"/>
                  <c:pt idx="0">
                    <c:v>5.2258526604638783E-2</c:v>
                  </c:pt>
                  <c:pt idx="1">
                    <c:v>5.1962669488985064E-2</c:v>
                  </c:pt>
                  <c:pt idx="2">
                    <c:v>5.1932960784471564E-2</c:v>
                  </c:pt>
                  <c:pt idx="3">
                    <c:v>6.1959077632313189E-2</c:v>
                  </c:pt>
                  <c:pt idx="4">
                    <c:v>5.088638684510554E-2</c:v>
                  </c:pt>
                  <c:pt idx="5">
                    <c:v>5.16437341819364E-2</c:v>
                  </c:pt>
                  <c:pt idx="6">
                    <c:v>4.2383164883651944E-2</c:v>
                  </c:pt>
                  <c:pt idx="7">
                    <c:v>4.5256852607526966E-2</c:v>
                  </c:pt>
                  <c:pt idx="8">
                    <c:v>5.2891402045367533E-2</c:v>
                  </c:pt>
                </c:numCache>
              </c:numRef>
            </c:minus>
          </c:errBars>
          <c:xVal>
            <c:numRef>
              <c:f>'Fig S1'!$AO$12:$AW$12</c:f>
              <c:numCache>
                <c:formatCode>General</c:formatCode>
                <c:ptCount val="9"/>
                <c:pt idx="0">
                  <c:v>-10</c:v>
                </c:pt>
                <c:pt idx="1">
                  <c:v>-5</c:v>
                </c:pt>
                <c:pt idx="2">
                  <c:v>-3</c:v>
                </c:pt>
                <c:pt idx="3">
                  <c:v>0</c:v>
                </c:pt>
                <c:pt idx="4">
                  <c:v>2</c:v>
                </c:pt>
                <c:pt idx="5">
                  <c:v>4</c:v>
                </c:pt>
                <c:pt idx="6">
                  <c:v>6</c:v>
                </c:pt>
                <c:pt idx="7">
                  <c:v>8</c:v>
                </c:pt>
                <c:pt idx="8">
                  <c:v>11</c:v>
                </c:pt>
              </c:numCache>
            </c:numRef>
          </c:xVal>
          <c:yVal>
            <c:numRef>
              <c:f>'Fig S1'!$AO$14:$AW$14</c:f>
              <c:numCache>
                <c:formatCode>0.000</c:formatCode>
                <c:ptCount val="9"/>
                <c:pt idx="0">
                  <c:v>0.59164716803342632</c:v>
                </c:pt>
                <c:pt idx="1">
                  <c:v>0.60114704154500775</c:v>
                </c:pt>
                <c:pt idx="2">
                  <c:v>0.61597546669031744</c:v>
                </c:pt>
                <c:pt idx="3">
                  <c:v>0.54149397032029212</c:v>
                </c:pt>
                <c:pt idx="4">
                  <c:v>0.63667340683189666</c:v>
                </c:pt>
                <c:pt idx="5">
                  <c:v>0.60857005907121109</c:v>
                </c:pt>
                <c:pt idx="6">
                  <c:v>0.60694829212430113</c:v>
                </c:pt>
                <c:pt idx="7">
                  <c:v>0.57775021572261531</c:v>
                </c:pt>
                <c:pt idx="8">
                  <c:v>0.58360726319049583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353730496"/>
        <c:axId val="353731056"/>
      </c:scatterChart>
      <c:valAx>
        <c:axId val="353730496"/>
        <c:scaling>
          <c:orientation val="minMax"/>
          <c:max val="12"/>
          <c:min val="-11"/>
        </c:scaling>
        <c:delete val="0"/>
        <c:axPos val="b"/>
        <c:numFmt formatCode="General" sourceLinked="1"/>
        <c:majorTickMark val="out"/>
        <c:minorTickMark val="out"/>
        <c:tickLblPos val="none"/>
        <c:crossAx val="353731056"/>
        <c:crosses val="autoZero"/>
        <c:crossBetween val="midCat"/>
        <c:majorUnit val="2"/>
        <c:minorUnit val="1"/>
      </c:valAx>
      <c:valAx>
        <c:axId val="353731056"/>
        <c:scaling>
          <c:orientation val="minMax"/>
          <c:max val="1"/>
          <c:min val="0"/>
        </c:scaling>
        <c:delete val="0"/>
        <c:axPos val="l"/>
        <c:numFmt formatCode="#,##0.0" sourceLinked="0"/>
        <c:majorTickMark val="out"/>
        <c:minorTickMark val="none"/>
        <c:tickLblPos val="nextTo"/>
        <c:txPr>
          <a:bodyPr/>
          <a:lstStyle/>
          <a:p>
            <a:pPr>
              <a:defRPr sz="700"/>
            </a:pPr>
            <a:endParaRPr lang="en-US"/>
          </a:p>
        </c:txPr>
        <c:crossAx val="353730496"/>
        <c:crossesAt val="-11"/>
        <c:crossBetween val="midCat"/>
        <c:majorUnit val="0.2"/>
      </c:valAx>
      <c:spPr>
        <a:noFill/>
      </c:spPr>
    </c:plotArea>
    <c:plotVisOnly val="1"/>
    <c:dispBlanksAs val="gap"/>
    <c:showDLblsOverMax val="0"/>
  </c:chart>
  <c:spPr>
    <a:noFill/>
    <a:ln>
      <a:noFill/>
    </a:ln>
  </c:sp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102267894494736"/>
          <c:y val="4.7189046939167929E-2"/>
          <c:w val="0.87507630529059655"/>
          <c:h val="0.76405476530416039"/>
        </c:manualLayout>
      </c:layout>
      <c:scatterChart>
        <c:scatterStyle val="lineMarker"/>
        <c:varyColors val="0"/>
        <c:ser>
          <c:idx val="0"/>
          <c:order val="0"/>
          <c:tx>
            <c:strRef>
              <c:f>'Fig S1'!$AN$355</c:f>
              <c:strCache>
                <c:ptCount val="1"/>
                <c:pt idx="0">
                  <c:v>high mus'</c:v>
                </c:pt>
              </c:strCache>
            </c:strRef>
          </c:tx>
          <c:spPr>
            <a:ln w="15875">
              <a:solidFill>
                <a:sysClr val="window" lastClr="FFFFFF">
                  <a:lumMod val="65000"/>
                </a:sysClr>
              </a:solidFill>
            </a:ln>
          </c:spPr>
          <c:marker>
            <c:symbol val="x"/>
            <c:size val="5"/>
            <c:spPr>
              <a:noFill/>
              <a:ln>
                <a:solidFill>
                  <a:sysClr val="window" lastClr="FFFFFF">
                    <a:lumMod val="65000"/>
                  </a:sysClr>
                </a:solidFill>
              </a:ln>
            </c:spPr>
          </c:marker>
          <c:errBars>
            <c:errDir val="y"/>
            <c:errBarType val="both"/>
            <c:errValType val="cust"/>
            <c:noEndCap val="0"/>
            <c:plus>
              <c:numRef>
                <c:f>'Fig S1'!$AX$355:$BE$355</c:f>
                <c:numCache>
                  <c:formatCode>General</c:formatCode>
                  <c:ptCount val="8"/>
                  <c:pt idx="0">
                    <c:v>837547.77594890154</c:v>
                  </c:pt>
                  <c:pt idx="1">
                    <c:v>556622.36753066326</c:v>
                  </c:pt>
                  <c:pt idx="2">
                    <c:v>723037.09225628548</c:v>
                  </c:pt>
                  <c:pt idx="3">
                    <c:v>827360.89186268323</c:v>
                  </c:pt>
                  <c:pt idx="4">
                    <c:v>545305.75798342586</c:v>
                  </c:pt>
                  <c:pt idx="5">
                    <c:v>573264.62151347392</c:v>
                  </c:pt>
                  <c:pt idx="6">
                    <c:v>752275.00534295558</c:v>
                  </c:pt>
                  <c:pt idx="7">
                    <c:v>710090.58326537872</c:v>
                  </c:pt>
                </c:numCache>
              </c:numRef>
            </c:plus>
            <c:minus>
              <c:numRef>
                <c:f>'Fig S1'!$AX$355:$BE$355</c:f>
                <c:numCache>
                  <c:formatCode>General</c:formatCode>
                  <c:ptCount val="8"/>
                  <c:pt idx="0">
                    <c:v>837547.77594890154</c:v>
                  </c:pt>
                  <c:pt idx="1">
                    <c:v>556622.36753066326</c:v>
                  </c:pt>
                  <c:pt idx="2">
                    <c:v>723037.09225628548</c:v>
                  </c:pt>
                  <c:pt idx="3">
                    <c:v>827360.89186268323</c:v>
                  </c:pt>
                  <c:pt idx="4">
                    <c:v>545305.75798342586</c:v>
                  </c:pt>
                  <c:pt idx="5">
                    <c:v>573264.62151347392</c:v>
                  </c:pt>
                  <c:pt idx="6">
                    <c:v>752275.00534295558</c:v>
                  </c:pt>
                  <c:pt idx="7">
                    <c:v>710090.58326537872</c:v>
                  </c:pt>
                </c:numCache>
              </c:numRef>
            </c:minus>
            <c:spPr>
              <a:ln>
                <a:solidFill>
                  <a:schemeClr val="bg1">
                    <a:lumMod val="65000"/>
                  </a:schemeClr>
                </a:solidFill>
              </a:ln>
            </c:spPr>
          </c:errBars>
          <c:xVal>
            <c:numRef>
              <c:f>'Fig S1'!$AP$348:$AW$348</c:f>
              <c:numCache>
                <c:formatCode>General</c:formatCode>
                <c:ptCount val="8"/>
                <c:pt idx="0">
                  <c:v>-5</c:v>
                </c:pt>
                <c:pt idx="1">
                  <c:v>-3</c:v>
                </c:pt>
                <c:pt idx="2">
                  <c:v>0</c:v>
                </c:pt>
                <c:pt idx="3">
                  <c:v>2</c:v>
                </c:pt>
                <c:pt idx="4">
                  <c:v>4</c:v>
                </c:pt>
                <c:pt idx="5">
                  <c:v>6</c:v>
                </c:pt>
                <c:pt idx="6">
                  <c:v>8</c:v>
                </c:pt>
                <c:pt idx="7">
                  <c:v>11</c:v>
                </c:pt>
              </c:numCache>
            </c:numRef>
          </c:xVal>
          <c:yVal>
            <c:numRef>
              <c:f>'Fig S1'!$AP$355:$AW$355</c:f>
              <c:numCache>
                <c:formatCode>0.00E+00</c:formatCode>
                <c:ptCount val="8"/>
                <c:pt idx="0">
                  <c:v>2491597.3086321582</c:v>
                </c:pt>
                <c:pt idx="1">
                  <c:v>2172958.2659852779</c:v>
                </c:pt>
                <c:pt idx="2">
                  <c:v>2105928.9168841532</c:v>
                </c:pt>
                <c:pt idx="3">
                  <c:v>1697959.1754631281</c:v>
                </c:pt>
                <c:pt idx="4">
                  <c:v>2294918.4974168651</c:v>
                </c:pt>
                <c:pt idx="5">
                  <c:v>2146854.1212305389</c:v>
                </c:pt>
                <c:pt idx="6">
                  <c:v>2419786.018308755</c:v>
                </c:pt>
                <c:pt idx="7">
                  <c:v>1438731.0552942927</c:v>
                </c:pt>
              </c:numCache>
            </c:numRef>
          </c:yVal>
          <c:smooth val="0"/>
        </c:ser>
        <c:ser>
          <c:idx val="1"/>
          <c:order val="1"/>
          <c:tx>
            <c:strRef>
              <c:f>'Fig S1'!$AN$356</c:f>
              <c:strCache>
                <c:ptCount val="1"/>
                <c:pt idx="0">
                  <c:v>low mus'</c:v>
                </c:pt>
              </c:strCache>
            </c:strRef>
          </c:tx>
          <c:spPr>
            <a:ln w="3175">
              <a:solidFill>
                <a:sysClr val="windowText" lastClr="000000"/>
              </a:solidFill>
            </a:ln>
          </c:spPr>
          <c:marker>
            <c:symbol val="square"/>
            <c:size val="5"/>
            <c:spPr>
              <a:solidFill>
                <a:sysClr val="windowText" lastClr="000000"/>
              </a:solidFill>
              <a:ln w="15875">
                <a:noFill/>
              </a:ln>
            </c:spPr>
          </c:marker>
          <c:errBars>
            <c:errDir val="y"/>
            <c:errBarType val="both"/>
            <c:errValType val="cust"/>
            <c:noEndCap val="0"/>
            <c:plus>
              <c:numRef>
                <c:f>'Fig S1'!$AX$356:$BE$356</c:f>
                <c:numCache>
                  <c:formatCode>General</c:formatCode>
                  <c:ptCount val="8"/>
                  <c:pt idx="0">
                    <c:v>377066.55498685013</c:v>
                  </c:pt>
                  <c:pt idx="1">
                    <c:v>187089.69262184197</c:v>
                  </c:pt>
                  <c:pt idx="2">
                    <c:v>209062.83001088098</c:v>
                  </c:pt>
                  <c:pt idx="3">
                    <c:v>241390.82862624465</c:v>
                  </c:pt>
                  <c:pt idx="4">
                    <c:v>178322.94651897118</c:v>
                  </c:pt>
                  <c:pt idx="5">
                    <c:v>86689.770737917643</c:v>
                  </c:pt>
                  <c:pt idx="6">
                    <c:v>104324.47645332354</c:v>
                  </c:pt>
                  <c:pt idx="7">
                    <c:v>71406.354695835631</c:v>
                  </c:pt>
                </c:numCache>
              </c:numRef>
            </c:plus>
            <c:minus>
              <c:numRef>
                <c:f>'Fig S1'!$AX$356:$BE$356</c:f>
                <c:numCache>
                  <c:formatCode>General</c:formatCode>
                  <c:ptCount val="8"/>
                  <c:pt idx="0">
                    <c:v>377066.55498685013</c:v>
                  </c:pt>
                  <c:pt idx="1">
                    <c:v>187089.69262184197</c:v>
                  </c:pt>
                  <c:pt idx="2">
                    <c:v>209062.83001088098</c:v>
                  </c:pt>
                  <c:pt idx="3">
                    <c:v>241390.82862624465</c:v>
                  </c:pt>
                  <c:pt idx="4">
                    <c:v>178322.94651897118</c:v>
                  </c:pt>
                  <c:pt idx="5">
                    <c:v>86689.770737917643</c:v>
                  </c:pt>
                  <c:pt idx="6">
                    <c:v>104324.47645332354</c:v>
                  </c:pt>
                  <c:pt idx="7">
                    <c:v>71406.354695835631</c:v>
                  </c:pt>
                </c:numCache>
              </c:numRef>
            </c:minus>
          </c:errBars>
          <c:xVal>
            <c:numRef>
              <c:f>'Fig S1'!$AP$348:$AW$348</c:f>
              <c:numCache>
                <c:formatCode>General</c:formatCode>
                <c:ptCount val="8"/>
                <c:pt idx="0">
                  <c:v>-5</c:v>
                </c:pt>
                <c:pt idx="1">
                  <c:v>-3</c:v>
                </c:pt>
                <c:pt idx="2">
                  <c:v>0</c:v>
                </c:pt>
                <c:pt idx="3">
                  <c:v>2</c:v>
                </c:pt>
                <c:pt idx="4">
                  <c:v>4</c:v>
                </c:pt>
                <c:pt idx="5">
                  <c:v>6</c:v>
                </c:pt>
                <c:pt idx="6">
                  <c:v>8</c:v>
                </c:pt>
                <c:pt idx="7">
                  <c:v>11</c:v>
                </c:pt>
              </c:numCache>
            </c:numRef>
          </c:xVal>
          <c:yVal>
            <c:numRef>
              <c:f>'Fig S1'!$AP$356:$AW$356</c:f>
              <c:numCache>
                <c:formatCode>0.00E+00</c:formatCode>
                <c:ptCount val="8"/>
                <c:pt idx="0">
                  <c:v>572487.56459321664</c:v>
                </c:pt>
                <c:pt idx="1">
                  <c:v>515431.92132587475</c:v>
                </c:pt>
                <c:pt idx="2">
                  <c:v>494984.21402836486</c:v>
                </c:pt>
                <c:pt idx="3">
                  <c:v>528589.64238153037</c:v>
                </c:pt>
                <c:pt idx="4">
                  <c:v>293155.45073087292</c:v>
                </c:pt>
                <c:pt idx="5">
                  <c:v>330830.13469824888</c:v>
                </c:pt>
                <c:pt idx="6">
                  <c:v>218121.08668069326</c:v>
                </c:pt>
                <c:pt idx="7">
                  <c:v>82535.799561737105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76909248"/>
        <c:axId val="199507840"/>
      </c:scatterChart>
      <c:valAx>
        <c:axId val="276909248"/>
        <c:scaling>
          <c:orientation val="minMax"/>
          <c:max val="12"/>
          <c:min val="-11"/>
        </c:scaling>
        <c:delete val="0"/>
        <c:axPos val="b"/>
        <c:numFmt formatCode="General" sourceLinked="1"/>
        <c:majorTickMark val="out"/>
        <c:minorTickMark val="out"/>
        <c:tickLblPos val="none"/>
        <c:crossAx val="199507840"/>
        <c:crosses val="autoZero"/>
        <c:crossBetween val="midCat"/>
        <c:majorUnit val="2"/>
        <c:minorUnit val="1"/>
      </c:valAx>
      <c:valAx>
        <c:axId val="199507840"/>
        <c:scaling>
          <c:logBase val="10"/>
          <c:orientation val="minMax"/>
          <c:max val="10000000"/>
          <c:min val="10000"/>
        </c:scaling>
        <c:delete val="0"/>
        <c:axPos val="l"/>
        <c:numFmt formatCode="0.00E+00" sourceLinked="0"/>
        <c:majorTickMark val="out"/>
        <c:minorTickMark val="none"/>
        <c:tickLblPos val="none"/>
        <c:txPr>
          <a:bodyPr/>
          <a:lstStyle/>
          <a:p>
            <a:pPr>
              <a:defRPr sz="600"/>
            </a:pPr>
            <a:endParaRPr lang="en-US"/>
          </a:p>
        </c:txPr>
        <c:crossAx val="276909248"/>
        <c:crossesAt val="-11"/>
        <c:crossBetween val="midCat"/>
        <c:majorUnit val="10"/>
      </c:valAx>
      <c:spPr>
        <a:noFill/>
      </c:spPr>
    </c:plotArea>
    <c:plotVisOnly val="1"/>
    <c:dispBlanksAs val="gap"/>
    <c:showDLblsOverMax val="0"/>
  </c:chart>
  <c:spPr>
    <a:noFill/>
    <a:ln>
      <a:noFill/>
    </a:ln>
  </c:sp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3.1036623215394164E-2"/>
          <c:y val="0.11574074074074074"/>
          <c:w val="0.93016759776536317"/>
          <c:h val="0.81995884773662564"/>
        </c:manualLayout>
      </c:layout>
      <c:scatterChart>
        <c:scatterStyle val="lineMarker"/>
        <c:varyColors val="0"/>
        <c:ser>
          <c:idx val="0"/>
          <c:order val="0"/>
          <c:tx>
            <c:strRef>
              <c:f>'Fig S1'!$AM$15</c:f>
              <c:strCache>
                <c:ptCount val="1"/>
                <c:pt idx="0">
                  <c:v>high mus'</c:v>
                </c:pt>
              </c:strCache>
            </c:strRef>
          </c:tx>
          <c:spPr>
            <a:ln w="15875">
              <a:solidFill>
                <a:sysClr val="window" lastClr="FFFFFF">
                  <a:lumMod val="65000"/>
                </a:sysClr>
              </a:solidFill>
            </a:ln>
          </c:spPr>
          <c:marker>
            <c:symbol val="x"/>
            <c:size val="5"/>
            <c:spPr>
              <a:noFill/>
              <a:ln>
                <a:solidFill>
                  <a:sysClr val="window" lastClr="FFFFFF">
                    <a:lumMod val="65000"/>
                  </a:sysClr>
                </a:solidFill>
              </a:ln>
            </c:spPr>
          </c:marker>
          <c:errBars>
            <c:errDir val="y"/>
            <c:errBarType val="both"/>
            <c:errValType val="cust"/>
            <c:noEndCap val="0"/>
            <c:plus>
              <c:numRef>
                <c:f>'Fig S1'!$AX$15:$BF$15</c:f>
                <c:numCache>
                  <c:formatCode>General</c:formatCode>
                  <c:ptCount val="9"/>
                  <c:pt idx="0">
                    <c:v>2.9376875423737694E-2</c:v>
                  </c:pt>
                  <c:pt idx="1">
                    <c:v>2.23366810323136E-2</c:v>
                  </c:pt>
                  <c:pt idx="2">
                    <c:v>4.461292641897887E-2</c:v>
                  </c:pt>
                  <c:pt idx="3">
                    <c:v>3.1343179108553228E-2</c:v>
                  </c:pt>
                  <c:pt idx="4">
                    <c:v>3.746378132483108E-2</c:v>
                  </c:pt>
                  <c:pt idx="5">
                    <c:v>4.7774648197879244E-2</c:v>
                  </c:pt>
                  <c:pt idx="6">
                    <c:v>8.8758740858259674E-2</c:v>
                  </c:pt>
                  <c:pt idx="7">
                    <c:v>4.1297676982470562E-2</c:v>
                  </c:pt>
                  <c:pt idx="8">
                    <c:v>8.6670824027921964E-2</c:v>
                  </c:pt>
                </c:numCache>
              </c:numRef>
            </c:plus>
            <c:minus>
              <c:numRef>
                <c:f>'Fig S1'!$AX$15:$BF$15</c:f>
                <c:numCache>
                  <c:formatCode>General</c:formatCode>
                  <c:ptCount val="9"/>
                  <c:pt idx="0">
                    <c:v>2.9376875423737694E-2</c:v>
                  </c:pt>
                  <c:pt idx="1">
                    <c:v>2.23366810323136E-2</c:v>
                  </c:pt>
                  <c:pt idx="2">
                    <c:v>4.461292641897887E-2</c:v>
                  </c:pt>
                  <c:pt idx="3">
                    <c:v>3.1343179108553228E-2</c:v>
                  </c:pt>
                  <c:pt idx="4">
                    <c:v>3.746378132483108E-2</c:v>
                  </c:pt>
                  <c:pt idx="5">
                    <c:v>4.7774648197879244E-2</c:v>
                  </c:pt>
                  <c:pt idx="6">
                    <c:v>8.8758740858259674E-2</c:v>
                  </c:pt>
                  <c:pt idx="7">
                    <c:v>4.1297676982470562E-2</c:v>
                  </c:pt>
                  <c:pt idx="8">
                    <c:v>8.6670824027921964E-2</c:v>
                  </c:pt>
                </c:numCache>
              </c:numRef>
            </c:minus>
            <c:spPr>
              <a:ln>
                <a:solidFill>
                  <a:schemeClr val="bg1">
                    <a:lumMod val="65000"/>
                  </a:schemeClr>
                </a:solidFill>
              </a:ln>
            </c:spPr>
          </c:errBars>
          <c:xVal>
            <c:numRef>
              <c:f>'Fig S1'!$AO$12:$AW$12</c:f>
              <c:numCache>
                <c:formatCode>General</c:formatCode>
                <c:ptCount val="9"/>
                <c:pt idx="0">
                  <c:v>-10</c:v>
                </c:pt>
                <c:pt idx="1">
                  <c:v>-5</c:v>
                </c:pt>
                <c:pt idx="2">
                  <c:v>-3</c:v>
                </c:pt>
                <c:pt idx="3">
                  <c:v>0</c:v>
                </c:pt>
                <c:pt idx="4">
                  <c:v>2</c:v>
                </c:pt>
                <c:pt idx="5">
                  <c:v>4</c:v>
                </c:pt>
                <c:pt idx="6">
                  <c:v>6</c:v>
                </c:pt>
                <c:pt idx="7">
                  <c:v>8</c:v>
                </c:pt>
                <c:pt idx="8">
                  <c:v>11</c:v>
                </c:pt>
              </c:numCache>
            </c:numRef>
          </c:xVal>
          <c:yVal>
            <c:numRef>
              <c:f>'Fig S1'!$AO$15:$AW$15</c:f>
              <c:numCache>
                <c:formatCode>0.000</c:formatCode>
                <c:ptCount val="9"/>
                <c:pt idx="0">
                  <c:v>0.50556532670519483</c:v>
                </c:pt>
                <c:pt idx="1">
                  <c:v>0.49709769620563132</c:v>
                </c:pt>
                <c:pt idx="2">
                  <c:v>0.494408203229455</c:v>
                </c:pt>
                <c:pt idx="3">
                  <c:v>0.48932813561898975</c:v>
                </c:pt>
                <c:pt idx="4">
                  <c:v>0.48918739846700016</c:v>
                </c:pt>
                <c:pt idx="5">
                  <c:v>0.5005914631994457</c:v>
                </c:pt>
                <c:pt idx="6">
                  <c:v>0.59994065498770954</c:v>
                </c:pt>
                <c:pt idx="7">
                  <c:v>0.48439388618611728</c:v>
                </c:pt>
                <c:pt idx="8">
                  <c:v>0.61530866068774881</c:v>
                </c:pt>
              </c:numCache>
            </c:numRef>
          </c:yVal>
          <c:smooth val="0"/>
        </c:ser>
        <c:ser>
          <c:idx val="1"/>
          <c:order val="1"/>
          <c:tx>
            <c:strRef>
              <c:f>'Fig S1'!$AM$16</c:f>
              <c:strCache>
                <c:ptCount val="1"/>
                <c:pt idx="0">
                  <c:v>low mus'</c:v>
                </c:pt>
              </c:strCache>
            </c:strRef>
          </c:tx>
          <c:spPr>
            <a:ln w="3175">
              <a:solidFill>
                <a:sysClr val="windowText" lastClr="000000"/>
              </a:solidFill>
            </a:ln>
          </c:spPr>
          <c:marker>
            <c:symbol val="square"/>
            <c:size val="5"/>
            <c:spPr>
              <a:solidFill>
                <a:sysClr val="windowText" lastClr="000000"/>
              </a:solidFill>
              <a:ln w="15875">
                <a:noFill/>
              </a:ln>
            </c:spPr>
          </c:marker>
          <c:errBars>
            <c:errDir val="y"/>
            <c:errBarType val="both"/>
            <c:errValType val="cust"/>
            <c:noEndCap val="0"/>
            <c:plus>
              <c:numRef>
                <c:f>'Fig S1'!$AX$16:$BF$16</c:f>
                <c:numCache>
                  <c:formatCode>General</c:formatCode>
                  <c:ptCount val="9"/>
                  <c:pt idx="0">
                    <c:v>2.0008989864898533E-2</c:v>
                  </c:pt>
                  <c:pt idx="1">
                    <c:v>2.3921589004658052E-2</c:v>
                  </c:pt>
                  <c:pt idx="2">
                    <c:v>1.9459523684134002E-2</c:v>
                  </c:pt>
                  <c:pt idx="3">
                    <c:v>0.10025663098721685</c:v>
                  </c:pt>
                  <c:pt idx="4">
                    <c:v>3.2456776294792621E-2</c:v>
                  </c:pt>
                  <c:pt idx="5">
                    <c:v>0.1024273296291945</c:v>
                  </c:pt>
                  <c:pt idx="6">
                    <c:v>0.10920677178947842</c:v>
                  </c:pt>
                  <c:pt idx="7">
                    <c:v>0.12108235031966993</c:v>
                  </c:pt>
                  <c:pt idx="8">
                    <c:v>0.13914828769959084</c:v>
                  </c:pt>
                </c:numCache>
              </c:numRef>
            </c:plus>
            <c:minus>
              <c:numRef>
                <c:f>'Fig S1'!$AX$16:$BF$16</c:f>
                <c:numCache>
                  <c:formatCode>General</c:formatCode>
                  <c:ptCount val="9"/>
                  <c:pt idx="0">
                    <c:v>2.0008989864898533E-2</c:v>
                  </c:pt>
                  <c:pt idx="1">
                    <c:v>2.3921589004658052E-2</c:v>
                  </c:pt>
                  <c:pt idx="2">
                    <c:v>1.9459523684134002E-2</c:v>
                  </c:pt>
                  <c:pt idx="3">
                    <c:v>0.10025663098721685</c:v>
                  </c:pt>
                  <c:pt idx="4">
                    <c:v>3.2456776294792621E-2</c:v>
                  </c:pt>
                  <c:pt idx="5">
                    <c:v>0.1024273296291945</c:v>
                  </c:pt>
                  <c:pt idx="6">
                    <c:v>0.10920677178947842</c:v>
                  </c:pt>
                  <c:pt idx="7">
                    <c:v>0.12108235031966993</c:v>
                  </c:pt>
                  <c:pt idx="8">
                    <c:v>0.13914828769959084</c:v>
                  </c:pt>
                </c:numCache>
              </c:numRef>
            </c:minus>
          </c:errBars>
          <c:xVal>
            <c:numRef>
              <c:f>'Fig S1'!$AO$12:$AW$12</c:f>
              <c:numCache>
                <c:formatCode>General</c:formatCode>
                <c:ptCount val="9"/>
                <c:pt idx="0">
                  <c:v>-10</c:v>
                </c:pt>
                <c:pt idx="1">
                  <c:v>-5</c:v>
                </c:pt>
                <c:pt idx="2">
                  <c:v>-3</c:v>
                </c:pt>
                <c:pt idx="3">
                  <c:v>0</c:v>
                </c:pt>
                <c:pt idx="4">
                  <c:v>2</c:v>
                </c:pt>
                <c:pt idx="5">
                  <c:v>4</c:v>
                </c:pt>
                <c:pt idx="6">
                  <c:v>6</c:v>
                </c:pt>
                <c:pt idx="7">
                  <c:v>8</c:v>
                </c:pt>
                <c:pt idx="8">
                  <c:v>11</c:v>
                </c:pt>
              </c:numCache>
            </c:numRef>
          </c:xVal>
          <c:yVal>
            <c:numRef>
              <c:f>'Fig S1'!$AO$16:$AW$16</c:f>
              <c:numCache>
                <c:formatCode>0.000</c:formatCode>
                <c:ptCount val="9"/>
                <c:pt idx="0">
                  <c:v>0.6289687831473727</c:v>
                </c:pt>
                <c:pt idx="1">
                  <c:v>0.61232540972276872</c:v>
                </c:pt>
                <c:pt idx="2">
                  <c:v>0.66639945359868524</c:v>
                </c:pt>
                <c:pt idx="3">
                  <c:v>0.49893216145432767</c:v>
                </c:pt>
                <c:pt idx="4">
                  <c:v>0.62586618834100238</c:v>
                </c:pt>
                <c:pt idx="5">
                  <c:v>0.70453479798772767</c:v>
                </c:pt>
                <c:pt idx="6">
                  <c:v>0.68840771572834458</c:v>
                </c:pt>
                <c:pt idx="7">
                  <c:v>0.6374857203895069</c:v>
                </c:pt>
                <c:pt idx="8">
                  <c:v>0.76034452854343859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99503920"/>
        <c:axId val="199504480"/>
      </c:scatterChart>
      <c:valAx>
        <c:axId val="199503920"/>
        <c:scaling>
          <c:orientation val="minMax"/>
          <c:max val="12"/>
          <c:min val="-11"/>
        </c:scaling>
        <c:delete val="0"/>
        <c:axPos val="b"/>
        <c:numFmt formatCode="General" sourceLinked="1"/>
        <c:majorTickMark val="out"/>
        <c:minorTickMark val="out"/>
        <c:tickLblPos val="none"/>
        <c:crossAx val="199504480"/>
        <c:crosses val="autoZero"/>
        <c:crossBetween val="midCat"/>
        <c:majorUnit val="2"/>
        <c:minorUnit val="1"/>
      </c:valAx>
      <c:valAx>
        <c:axId val="199504480"/>
        <c:scaling>
          <c:orientation val="minMax"/>
          <c:max val="1"/>
          <c:min val="0"/>
        </c:scaling>
        <c:delete val="0"/>
        <c:axPos val="l"/>
        <c:numFmt formatCode="#,##0.00" sourceLinked="0"/>
        <c:majorTickMark val="out"/>
        <c:minorTickMark val="none"/>
        <c:tickLblPos val="none"/>
        <c:crossAx val="199503920"/>
        <c:crossesAt val="-11"/>
        <c:crossBetween val="midCat"/>
        <c:majorUnit val="0.2"/>
      </c:valAx>
      <c:spPr>
        <a:noFill/>
      </c:spPr>
    </c:plotArea>
    <c:plotVisOnly val="1"/>
    <c:dispBlanksAs val="gap"/>
    <c:showDLblsOverMax val="0"/>
  </c:chart>
  <c:spPr>
    <a:noFill/>
    <a:ln>
      <a:noFill/>
    </a:ln>
  </c:spPr>
  <c:externalData r:id="rId2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9161238887931251"/>
          <c:y val="8.336803093901099E-2"/>
          <c:w val="0.77581067825687267"/>
          <c:h val="0.76180562588854006"/>
        </c:manualLayout>
      </c:layout>
      <c:scatterChart>
        <c:scatterStyle val="lineMarker"/>
        <c:varyColors val="0"/>
        <c:ser>
          <c:idx val="0"/>
          <c:order val="0"/>
          <c:tx>
            <c:strRef>
              <c:f>'Fig S1'!$AP$67</c:f>
              <c:strCache>
                <c:ptCount val="1"/>
                <c:pt idx="0">
                  <c:v>high mus'</c:v>
                </c:pt>
              </c:strCache>
            </c:strRef>
          </c:tx>
          <c:spPr>
            <a:ln w="28575">
              <a:noFill/>
            </a:ln>
          </c:spPr>
          <c:marker>
            <c:symbol val="x"/>
            <c:size val="5"/>
            <c:spPr>
              <a:noFill/>
              <a:ln>
                <a:solidFill>
                  <a:srgbClr val="C0C0C0"/>
                </a:solidFill>
              </a:ln>
            </c:spPr>
          </c:marker>
          <c:trendline>
            <c:spPr>
              <a:ln>
                <a:solidFill>
                  <a:srgbClr val="C0C0C0"/>
                </a:solidFill>
              </a:ln>
            </c:spPr>
            <c:trendlineType val="linear"/>
            <c:dispRSqr val="0"/>
            <c:dispEq val="0"/>
          </c:trendline>
          <c:errBars>
            <c:errDir val="y"/>
            <c:errBarType val="both"/>
            <c:errValType val="cust"/>
            <c:noEndCap val="0"/>
            <c:plus>
              <c:numRef>
                <c:f>'Fig S1'!$BC$67:$BG$67</c:f>
                <c:numCache>
                  <c:formatCode>General</c:formatCode>
                  <c:ptCount val="5"/>
                  <c:pt idx="0">
                    <c:v>0.5507105188313115</c:v>
                  </c:pt>
                  <c:pt idx="1">
                    <c:v>0.42452239381815293</c:v>
                  </c:pt>
                  <c:pt idx="2">
                    <c:v>0.30945303477261138</c:v>
                  </c:pt>
                  <c:pt idx="3">
                    <c:v>0.32497366770527986</c:v>
                  </c:pt>
                  <c:pt idx="4">
                    <c:v>0.29415693648173191</c:v>
                  </c:pt>
                </c:numCache>
              </c:numRef>
            </c:plus>
            <c:minus>
              <c:numRef>
                <c:f>'Fig S1'!$BC$67:$BG$67</c:f>
                <c:numCache>
                  <c:formatCode>General</c:formatCode>
                  <c:ptCount val="5"/>
                  <c:pt idx="0">
                    <c:v>0.5507105188313115</c:v>
                  </c:pt>
                  <c:pt idx="1">
                    <c:v>0.42452239381815293</c:v>
                  </c:pt>
                  <c:pt idx="2">
                    <c:v>0.30945303477261138</c:v>
                  </c:pt>
                  <c:pt idx="3">
                    <c:v>0.32497366770527986</c:v>
                  </c:pt>
                  <c:pt idx="4">
                    <c:v>0.29415693648173191</c:v>
                  </c:pt>
                </c:numCache>
              </c:numRef>
            </c:minus>
            <c:spPr>
              <a:ln>
                <a:solidFill>
                  <a:prstClr val="white">
                    <a:lumMod val="65000"/>
                  </a:prstClr>
                </a:solidFill>
              </a:ln>
            </c:spPr>
          </c:errBars>
          <c:xVal>
            <c:numRef>
              <c:f>'Fig S1'!$AU$66:$AY$66</c:f>
              <c:numCache>
                <c:formatCode>General</c:formatCode>
                <c:ptCount val="5"/>
                <c:pt idx="0">
                  <c:v>2</c:v>
                </c:pt>
                <c:pt idx="1">
                  <c:v>4</c:v>
                </c:pt>
                <c:pt idx="2">
                  <c:v>6</c:v>
                </c:pt>
                <c:pt idx="3">
                  <c:v>8</c:v>
                </c:pt>
                <c:pt idx="4">
                  <c:v>11</c:v>
                </c:pt>
              </c:numCache>
            </c:numRef>
          </c:xVal>
          <c:yVal>
            <c:numRef>
              <c:f>'Fig S1'!$AU$67:$AY$67</c:f>
              <c:numCache>
                <c:formatCode>0.000</c:formatCode>
                <c:ptCount val="5"/>
                <c:pt idx="0">
                  <c:v>2.624483200487318</c:v>
                </c:pt>
                <c:pt idx="1">
                  <c:v>2.5340839850783308</c:v>
                </c:pt>
                <c:pt idx="2">
                  <c:v>2.2409572734642142</c:v>
                </c:pt>
                <c:pt idx="3">
                  <c:v>2.472744059076613</c:v>
                </c:pt>
                <c:pt idx="4">
                  <c:v>2.6603313893195839</c:v>
                </c:pt>
              </c:numCache>
            </c:numRef>
          </c:yVal>
          <c:smooth val="0"/>
        </c:ser>
        <c:ser>
          <c:idx val="1"/>
          <c:order val="1"/>
          <c:tx>
            <c:strRef>
              <c:f>'Fig S1'!$AP$68</c:f>
              <c:strCache>
                <c:ptCount val="1"/>
                <c:pt idx="0">
                  <c:v>low mus'</c:v>
                </c:pt>
              </c:strCache>
            </c:strRef>
          </c:tx>
          <c:spPr>
            <a:ln w="28575">
              <a:noFill/>
            </a:ln>
          </c:spPr>
          <c:marker>
            <c:symbol val="square"/>
            <c:size val="5"/>
            <c:spPr>
              <a:solidFill>
                <a:sysClr val="windowText" lastClr="000000"/>
              </a:solidFill>
              <a:ln>
                <a:noFill/>
              </a:ln>
            </c:spPr>
          </c:marker>
          <c:trendline>
            <c:trendlineType val="linear"/>
            <c:dispRSqr val="0"/>
            <c:dispEq val="0"/>
          </c:trendline>
          <c:errBars>
            <c:errDir val="y"/>
            <c:errBarType val="both"/>
            <c:errValType val="cust"/>
            <c:noEndCap val="0"/>
            <c:plus>
              <c:numRef>
                <c:f>'Fig S1'!$BC$68:$BG$68</c:f>
                <c:numCache>
                  <c:formatCode>General</c:formatCode>
                  <c:ptCount val="5"/>
                  <c:pt idx="0">
                    <c:v>0.86789768900146391</c:v>
                  </c:pt>
                  <c:pt idx="1">
                    <c:v>0.25074213009230173</c:v>
                  </c:pt>
                  <c:pt idx="2">
                    <c:v>0.23744010405516938</c:v>
                  </c:pt>
                  <c:pt idx="3">
                    <c:v>0.566244149689906</c:v>
                  </c:pt>
                  <c:pt idx="4">
                    <c:v>0.18276404250116002</c:v>
                  </c:pt>
                </c:numCache>
              </c:numRef>
            </c:plus>
            <c:minus>
              <c:numRef>
                <c:f>'Fig S1'!$BC$68:$BG$68</c:f>
                <c:numCache>
                  <c:formatCode>General</c:formatCode>
                  <c:ptCount val="5"/>
                  <c:pt idx="0">
                    <c:v>0.86789768900146391</c:v>
                  </c:pt>
                  <c:pt idx="1">
                    <c:v>0.25074213009230173</c:v>
                  </c:pt>
                  <c:pt idx="2">
                    <c:v>0.23744010405516938</c:v>
                  </c:pt>
                  <c:pt idx="3">
                    <c:v>0.566244149689906</c:v>
                  </c:pt>
                  <c:pt idx="4">
                    <c:v>0.18276404250116002</c:v>
                  </c:pt>
                </c:numCache>
              </c:numRef>
            </c:minus>
          </c:errBars>
          <c:xVal>
            <c:numRef>
              <c:f>'Fig S1'!$AU$66:$AY$66</c:f>
              <c:numCache>
                <c:formatCode>General</c:formatCode>
                <c:ptCount val="5"/>
                <c:pt idx="0">
                  <c:v>2</c:v>
                </c:pt>
                <c:pt idx="1">
                  <c:v>4</c:v>
                </c:pt>
                <c:pt idx="2">
                  <c:v>6</c:v>
                </c:pt>
                <c:pt idx="3">
                  <c:v>8</c:v>
                </c:pt>
                <c:pt idx="4">
                  <c:v>11</c:v>
                </c:pt>
              </c:numCache>
            </c:numRef>
          </c:xVal>
          <c:yVal>
            <c:numRef>
              <c:f>'Fig S1'!$AU$68:$AY$68</c:f>
              <c:numCache>
                <c:formatCode>0.000</c:formatCode>
                <c:ptCount val="5"/>
                <c:pt idx="0">
                  <c:v>3.3693535049158814</c:v>
                </c:pt>
                <c:pt idx="1">
                  <c:v>3.5427524757494524</c:v>
                </c:pt>
                <c:pt idx="2">
                  <c:v>3.6269139651835127</c:v>
                </c:pt>
                <c:pt idx="3">
                  <c:v>4.4143091090721915</c:v>
                </c:pt>
                <c:pt idx="4">
                  <c:v>3.2736901001872383</c:v>
                </c:pt>
              </c:numCache>
            </c:numRef>
          </c:yVal>
          <c:smooth val="0"/>
        </c:ser>
        <c:ser>
          <c:idx val="2"/>
          <c:order val="2"/>
          <c:tx>
            <c:strRef>
              <c:f>'Fig S1'!$AO$61</c:f>
              <c:strCache>
                <c:ptCount val="1"/>
                <c:pt idx="0">
                  <c:v>high mus' before</c:v>
                </c:pt>
              </c:strCache>
            </c:strRef>
          </c:tx>
          <c:spPr>
            <a:ln w="28575">
              <a:noFill/>
            </a:ln>
          </c:spPr>
          <c:marker>
            <c:symbol val="x"/>
            <c:size val="5"/>
            <c:spPr>
              <a:noFill/>
              <a:ln>
                <a:solidFill>
                  <a:schemeClr val="bg1">
                    <a:lumMod val="65000"/>
                  </a:schemeClr>
                </a:solidFill>
              </a:ln>
            </c:spPr>
          </c:marker>
          <c:errBars>
            <c:errDir val="y"/>
            <c:errBarType val="both"/>
            <c:errValType val="cust"/>
            <c:noEndCap val="0"/>
            <c:plus>
              <c:numRef>
                <c:f>'Fig S1'!$AZ$67:$BB$67</c:f>
                <c:numCache>
                  <c:formatCode>General</c:formatCode>
                  <c:ptCount val="3"/>
                  <c:pt idx="0">
                    <c:v>0.13327931394573925</c:v>
                  </c:pt>
                  <c:pt idx="1">
                    <c:v>0.45129574094847014</c:v>
                  </c:pt>
                  <c:pt idx="2">
                    <c:v>0.47557191143948413</c:v>
                  </c:pt>
                </c:numCache>
              </c:numRef>
            </c:plus>
            <c:minus>
              <c:numRef>
                <c:f>'Fig S1'!$AZ$67:$BB$67</c:f>
                <c:numCache>
                  <c:formatCode>General</c:formatCode>
                  <c:ptCount val="3"/>
                  <c:pt idx="0">
                    <c:v>0.13327931394573925</c:v>
                  </c:pt>
                  <c:pt idx="1">
                    <c:v>0.45129574094847014</c:v>
                  </c:pt>
                  <c:pt idx="2">
                    <c:v>0.47557191143948413</c:v>
                  </c:pt>
                </c:numCache>
              </c:numRef>
            </c:minus>
            <c:spPr>
              <a:ln>
                <a:solidFill>
                  <a:schemeClr val="bg1">
                    <a:lumMod val="65000"/>
                  </a:schemeClr>
                </a:solidFill>
              </a:ln>
            </c:spPr>
          </c:errBars>
          <c:xVal>
            <c:numRef>
              <c:f>'Fig S1'!$AR$66:$AT$66</c:f>
              <c:numCache>
                <c:formatCode>General</c:formatCode>
                <c:ptCount val="3"/>
                <c:pt idx="0">
                  <c:v>-5</c:v>
                </c:pt>
                <c:pt idx="1">
                  <c:v>-3</c:v>
                </c:pt>
                <c:pt idx="2">
                  <c:v>0</c:v>
                </c:pt>
              </c:numCache>
            </c:numRef>
          </c:xVal>
          <c:yVal>
            <c:numRef>
              <c:f>'Fig S1'!$AR$67:$AT$67</c:f>
              <c:numCache>
                <c:formatCode>0.000</c:formatCode>
                <c:ptCount val="3"/>
                <c:pt idx="0">
                  <c:v>2.4532306599284093</c:v>
                </c:pt>
                <c:pt idx="1">
                  <c:v>2.7416098193979712</c:v>
                </c:pt>
                <c:pt idx="2">
                  <c:v>2.7268166387264299</c:v>
                </c:pt>
              </c:numCache>
            </c:numRef>
          </c:yVal>
          <c:smooth val="0"/>
        </c:ser>
        <c:ser>
          <c:idx val="3"/>
          <c:order val="3"/>
          <c:tx>
            <c:strRef>
              <c:f>'Fig S1'!$AO$62</c:f>
              <c:strCache>
                <c:ptCount val="1"/>
                <c:pt idx="0">
                  <c:v>low mus' before</c:v>
                </c:pt>
              </c:strCache>
            </c:strRef>
          </c:tx>
          <c:spPr>
            <a:ln w="28575">
              <a:noFill/>
            </a:ln>
          </c:spPr>
          <c:marker>
            <c:symbol val="square"/>
            <c:size val="5"/>
            <c:spPr>
              <a:solidFill>
                <a:schemeClr val="tx1"/>
              </a:solidFill>
              <a:ln>
                <a:noFill/>
              </a:ln>
            </c:spPr>
          </c:marker>
          <c:errBars>
            <c:errDir val="y"/>
            <c:errBarType val="both"/>
            <c:errValType val="cust"/>
            <c:noEndCap val="0"/>
            <c:plus>
              <c:numRef>
                <c:f>'Fig S1'!$AZ$68:$BB$68</c:f>
                <c:numCache>
                  <c:formatCode>General</c:formatCode>
                  <c:ptCount val="3"/>
                  <c:pt idx="0">
                    <c:v>0.14429233265637226</c:v>
                  </c:pt>
                  <c:pt idx="1">
                    <c:v>0.7111292044389399</c:v>
                  </c:pt>
                  <c:pt idx="2">
                    <c:v>1.2112140854619589</c:v>
                  </c:pt>
                </c:numCache>
              </c:numRef>
            </c:plus>
            <c:minus>
              <c:numRef>
                <c:f>'Fig S1'!$AZ$68:$BB$68</c:f>
                <c:numCache>
                  <c:formatCode>General</c:formatCode>
                  <c:ptCount val="3"/>
                  <c:pt idx="0">
                    <c:v>0.14429233265637226</c:v>
                  </c:pt>
                  <c:pt idx="1">
                    <c:v>0.7111292044389399</c:v>
                  </c:pt>
                  <c:pt idx="2">
                    <c:v>1.2112140854619589</c:v>
                  </c:pt>
                </c:numCache>
              </c:numRef>
            </c:minus>
          </c:errBars>
          <c:xVal>
            <c:numRef>
              <c:f>'Fig S1'!$AR$66:$AT$66</c:f>
              <c:numCache>
                <c:formatCode>General</c:formatCode>
                <c:ptCount val="3"/>
                <c:pt idx="0">
                  <c:v>-5</c:v>
                </c:pt>
                <c:pt idx="1">
                  <c:v>-3</c:v>
                </c:pt>
                <c:pt idx="2">
                  <c:v>0</c:v>
                </c:pt>
              </c:numCache>
            </c:numRef>
          </c:xVal>
          <c:yVal>
            <c:numRef>
              <c:f>'Fig S1'!$AR$68:$AT$68</c:f>
              <c:numCache>
                <c:formatCode>0.000</c:formatCode>
                <c:ptCount val="3"/>
                <c:pt idx="0">
                  <c:v>2.7808058577078492</c:v>
                </c:pt>
                <c:pt idx="1">
                  <c:v>3.7066643085636972</c:v>
                </c:pt>
                <c:pt idx="2">
                  <c:v>4.075208370483101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99506160"/>
        <c:axId val="199507280"/>
      </c:scatterChart>
      <c:valAx>
        <c:axId val="199506160"/>
        <c:scaling>
          <c:orientation val="minMax"/>
          <c:max val="12"/>
          <c:min val="-11"/>
        </c:scaling>
        <c:delete val="0"/>
        <c:axPos val="b"/>
        <c:numFmt formatCode="General" sourceLinked="1"/>
        <c:majorTickMark val="out"/>
        <c:minorTickMark val="out"/>
        <c:tickLblPos val="none"/>
        <c:crossAx val="199507280"/>
        <c:crosses val="autoZero"/>
        <c:crossBetween val="midCat"/>
        <c:majorUnit val="2"/>
        <c:minorUnit val="1"/>
      </c:valAx>
      <c:valAx>
        <c:axId val="199507280"/>
        <c:scaling>
          <c:orientation val="minMax"/>
          <c:max val="6"/>
          <c:min val="0"/>
        </c:scaling>
        <c:delete val="0"/>
        <c:axPos val="l"/>
        <c:numFmt formatCode="#,##0.0" sourceLinked="0"/>
        <c:majorTickMark val="out"/>
        <c:minorTickMark val="none"/>
        <c:tickLblPos val="nextTo"/>
        <c:txPr>
          <a:bodyPr/>
          <a:lstStyle/>
          <a:p>
            <a:pPr>
              <a:defRPr sz="700"/>
            </a:pPr>
            <a:endParaRPr lang="en-US"/>
          </a:p>
        </c:txPr>
        <c:crossAx val="199506160"/>
        <c:crossesAt val="-11"/>
        <c:crossBetween val="midCat"/>
        <c:majorUnit val="1"/>
        <c:minorUnit val="0.2"/>
      </c:valAx>
      <c:spPr>
        <a:noFill/>
      </c:spPr>
    </c:plotArea>
    <c:plotVisOnly val="1"/>
    <c:dispBlanksAs val="gap"/>
    <c:showDLblsOverMax val="0"/>
  </c:chart>
  <c:spPr>
    <a:noFill/>
    <a:ln>
      <a:noFill/>
    </a:ln>
  </c:sp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3.9013732833957551E-2"/>
          <c:y val="5.1440329218106998E-2"/>
          <c:w val="0.93757802746566787"/>
          <c:h val="0.81995884773662564"/>
        </c:manualLayout>
      </c:layout>
      <c:scatterChart>
        <c:scatterStyle val="lineMarker"/>
        <c:varyColors val="0"/>
        <c:ser>
          <c:idx val="0"/>
          <c:order val="0"/>
          <c:tx>
            <c:strRef>
              <c:f>'Fig S1'!$AP$73</c:f>
              <c:strCache>
                <c:ptCount val="1"/>
                <c:pt idx="0">
                  <c:v>high mus'</c:v>
                </c:pt>
              </c:strCache>
            </c:strRef>
          </c:tx>
          <c:spPr>
            <a:ln w="28575">
              <a:noFill/>
            </a:ln>
          </c:spPr>
          <c:marker>
            <c:symbol val="x"/>
            <c:size val="5"/>
            <c:spPr>
              <a:noFill/>
              <a:ln>
                <a:solidFill>
                  <a:srgbClr val="C0C0C0"/>
                </a:solidFill>
              </a:ln>
            </c:spPr>
          </c:marker>
          <c:trendline>
            <c:spPr>
              <a:ln>
                <a:solidFill>
                  <a:srgbClr val="C0C0C0"/>
                </a:solidFill>
              </a:ln>
            </c:spPr>
            <c:trendlineType val="linear"/>
            <c:dispRSqr val="0"/>
            <c:dispEq val="0"/>
          </c:trendline>
          <c:errBars>
            <c:errDir val="y"/>
            <c:errBarType val="both"/>
            <c:errValType val="cust"/>
            <c:noEndCap val="0"/>
            <c:plus>
              <c:numRef>
                <c:f>'Fig S1'!$BC$73:$BG$73</c:f>
                <c:numCache>
                  <c:formatCode>General</c:formatCode>
                  <c:ptCount val="5"/>
                  <c:pt idx="0">
                    <c:v>0.41584652836278624</c:v>
                  </c:pt>
                  <c:pt idx="1">
                    <c:v>0.37832022211365918</c:v>
                  </c:pt>
                  <c:pt idx="2">
                    <c:v>0.39530749043263036</c:v>
                  </c:pt>
                  <c:pt idx="3">
                    <c:v>0.35941609297210547</c:v>
                  </c:pt>
                  <c:pt idx="4">
                    <c:v>0.45045038644691671</c:v>
                  </c:pt>
                </c:numCache>
              </c:numRef>
            </c:plus>
            <c:minus>
              <c:numRef>
                <c:f>'Fig S1'!$BC$73:$BG$73</c:f>
                <c:numCache>
                  <c:formatCode>General</c:formatCode>
                  <c:ptCount val="5"/>
                  <c:pt idx="0">
                    <c:v>0.41584652836278624</c:v>
                  </c:pt>
                  <c:pt idx="1">
                    <c:v>0.37832022211365918</c:v>
                  </c:pt>
                  <c:pt idx="2">
                    <c:v>0.39530749043263036</c:v>
                  </c:pt>
                  <c:pt idx="3">
                    <c:v>0.35941609297210547</c:v>
                  </c:pt>
                  <c:pt idx="4">
                    <c:v>0.45045038644691671</c:v>
                  </c:pt>
                </c:numCache>
              </c:numRef>
            </c:minus>
            <c:spPr>
              <a:ln>
                <a:solidFill>
                  <a:prstClr val="white">
                    <a:lumMod val="65000"/>
                  </a:prstClr>
                </a:solidFill>
              </a:ln>
            </c:spPr>
          </c:errBars>
          <c:xVal>
            <c:numRef>
              <c:f>'Fig S1'!$AU$66:$AY$66</c:f>
              <c:numCache>
                <c:formatCode>General</c:formatCode>
                <c:ptCount val="5"/>
                <c:pt idx="0">
                  <c:v>2</c:v>
                </c:pt>
                <c:pt idx="1">
                  <c:v>4</c:v>
                </c:pt>
                <c:pt idx="2">
                  <c:v>6</c:v>
                </c:pt>
                <c:pt idx="3">
                  <c:v>8</c:v>
                </c:pt>
                <c:pt idx="4">
                  <c:v>11</c:v>
                </c:pt>
              </c:numCache>
            </c:numRef>
          </c:xVal>
          <c:yVal>
            <c:numRef>
              <c:f>'Fig S1'!$AU$73:$AY$73</c:f>
              <c:numCache>
                <c:formatCode>0.000</c:formatCode>
                <c:ptCount val="5"/>
                <c:pt idx="0">
                  <c:v>1.3818768287906955</c:v>
                </c:pt>
                <c:pt idx="1">
                  <c:v>1.9556726629242662</c:v>
                </c:pt>
                <c:pt idx="2">
                  <c:v>1.4042971183549127</c:v>
                </c:pt>
                <c:pt idx="3">
                  <c:v>1.2022646661229897</c:v>
                </c:pt>
                <c:pt idx="4">
                  <c:v>1.9379432359605939</c:v>
                </c:pt>
              </c:numCache>
            </c:numRef>
          </c:yVal>
          <c:smooth val="0"/>
        </c:ser>
        <c:ser>
          <c:idx val="1"/>
          <c:order val="1"/>
          <c:tx>
            <c:strRef>
              <c:f>'Fig S1'!$AP$74</c:f>
              <c:strCache>
                <c:ptCount val="1"/>
                <c:pt idx="0">
                  <c:v>low mus'</c:v>
                </c:pt>
              </c:strCache>
            </c:strRef>
          </c:tx>
          <c:spPr>
            <a:ln w="28575">
              <a:noFill/>
            </a:ln>
          </c:spPr>
          <c:marker>
            <c:symbol val="square"/>
            <c:size val="5"/>
            <c:spPr>
              <a:solidFill>
                <a:sysClr val="windowText" lastClr="000000"/>
              </a:solidFill>
              <a:ln>
                <a:noFill/>
              </a:ln>
            </c:spPr>
          </c:marker>
          <c:trendline>
            <c:trendlineType val="linear"/>
            <c:dispRSqr val="0"/>
            <c:dispEq val="0"/>
          </c:trendline>
          <c:errBars>
            <c:errDir val="y"/>
            <c:errBarType val="both"/>
            <c:errValType val="cust"/>
            <c:noEndCap val="0"/>
            <c:plus>
              <c:numRef>
                <c:f>'Fig S1'!$BC$74:$BG$74</c:f>
                <c:numCache>
                  <c:formatCode>General</c:formatCode>
                  <c:ptCount val="5"/>
                  <c:pt idx="0">
                    <c:v>0.50556398720778239</c:v>
                  </c:pt>
                  <c:pt idx="1">
                    <c:v>0.38783515653705797</c:v>
                  </c:pt>
                  <c:pt idx="2">
                    <c:v>0.39115365201256491</c:v>
                  </c:pt>
                  <c:pt idx="3">
                    <c:v>0.80853891373946096</c:v>
                  </c:pt>
                  <c:pt idx="4">
                    <c:v>0.51707167895019479</c:v>
                  </c:pt>
                </c:numCache>
              </c:numRef>
            </c:plus>
            <c:minus>
              <c:numRef>
                <c:f>'Fig S1'!$BC$74:$BG$74</c:f>
                <c:numCache>
                  <c:formatCode>General</c:formatCode>
                  <c:ptCount val="5"/>
                  <c:pt idx="0">
                    <c:v>0.50556398720778239</c:v>
                  </c:pt>
                  <c:pt idx="1">
                    <c:v>0.38783515653705797</c:v>
                  </c:pt>
                  <c:pt idx="2">
                    <c:v>0.39115365201256491</c:v>
                  </c:pt>
                  <c:pt idx="3">
                    <c:v>0.80853891373946096</c:v>
                  </c:pt>
                  <c:pt idx="4">
                    <c:v>0.51707167895019479</c:v>
                  </c:pt>
                </c:numCache>
              </c:numRef>
            </c:minus>
          </c:errBars>
          <c:xVal>
            <c:numRef>
              <c:f>'Fig S1'!$AU$66:$AY$66</c:f>
              <c:numCache>
                <c:formatCode>General</c:formatCode>
                <c:ptCount val="5"/>
                <c:pt idx="0">
                  <c:v>2</c:v>
                </c:pt>
                <c:pt idx="1">
                  <c:v>4</c:v>
                </c:pt>
                <c:pt idx="2">
                  <c:v>6</c:v>
                </c:pt>
                <c:pt idx="3">
                  <c:v>8</c:v>
                </c:pt>
                <c:pt idx="4">
                  <c:v>11</c:v>
                </c:pt>
              </c:numCache>
            </c:numRef>
          </c:xVal>
          <c:yVal>
            <c:numRef>
              <c:f>'Fig S1'!$AU$74:$AY$74</c:f>
              <c:numCache>
                <c:formatCode>0.000</c:formatCode>
                <c:ptCount val="5"/>
                <c:pt idx="0">
                  <c:v>3.7287980384536352</c:v>
                </c:pt>
                <c:pt idx="1">
                  <c:v>3.9144410435053789</c:v>
                </c:pt>
                <c:pt idx="2">
                  <c:v>1.6777023830000948</c:v>
                </c:pt>
                <c:pt idx="3">
                  <c:v>2.2073353084080138</c:v>
                </c:pt>
                <c:pt idx="4">
                  <c:v>0.84434218926726035</c:v>
                </c:pt>
              </c:numCache>
            </c:numRef>
          </c:yVal>
          <c:smooth val="0"/>
        </c:ser>
        <c:ser>
          <c:idx val="2"/>
          <c:order val="2"/>
          <c:tx>
            <c:strRef>
              <c:f>'Fig S1'!$AO$61</c:f>
              <c:strCache>
                <c:ptCount val="1"/>
                <c:pt idx="0">
                  <c:v>high mus' before</c:v>
                </c:pt>
              </c:strCache>
            </c:strRef>
          </c:tx>
          <c:spPr>
            <a:ln w="28575">
              <a:noFill/>
            </a:ln>
          </c:spPr>
          <c:marker>
            <c:symbol val="x"/>
            <c:size val="5"/>
            <c:spPr>
              <a:noFill/>
              <a:ln>
                <a:solidFill>
                  <a:prstClr val="white">
                    <a:lumMod val="65000"/>
                  </a:prstClr>
                </a:solidFill>
              </a:ln>
            </c:spPr>
          </c:marker>
          <c:errBars>
            <c:errDir val="y"/>
            <c:errBarType val="both"/>
            <c:errValType val="cust"/>
            <c:noEndCap val="0"/>
            <c:plus>
              <c:numRef>
                <c:f>'Fig S1'!$AZ$73:$BB$73</c:f>
                <c:numCache>
                  <c:formatCode>General</c:formatCode>
                  <c:ptCount val="3"/>
                  <c:pt idx="0">
                    <c:v>0.12904867547423626</c:v>
                  </c:pt>
                  <c:pt idx="1">
                    <c:v>0.41627572292651294</c:v>
                  </c:pt>
                  <c:pt idx="2">
                    <c:v>0.31057191022610636</c:v>
                  </c:pt>
                </c:numCache>
              </c:numRef>
            </c:plus>
            <c:minus>
              <c:numRef>
                <c:f>'Fig S1'!$AZ$73:$BB$73</c:f>
                <c:numCache>
                  <c:formatCode>General</c:formatCode>
                  <c:ptCount val="3"/>
                  <c:pt idx="0">
                    <c:v>0.12904867547423626</c:v>
                  </c:pt>
                  <c:pt idx="1">
                    <c:v>0.41627572292651294</c:v>
                  </c:pt>
                  <c:pt idx="2">
                    <c:v>0.31057191022610636</c:v>
                  </c:pt>
                </c:numCache>
              </c:numRef>
            </c:minus>
            <c:spPr>
              <a:ln>
                <a:solidFill>
                  <a:schemeClr val="bg1">
                    <a:lumMod val="65000"/>
                  </a:schemeClr>
                </a:solidFill>
              </a:ln>
            </c:spPr>
          </c:errBars>
          <c:xVal>
            <c:numRef>
              <c:f>'Fig S1'!$AR$66:$AT$66</c:f>
              <c:numCache>
                <c:formatCode>General</c:formatCode>
                <c:ptCount val="3"/>
                <c:pt idx="0">
                  <c:v>-5</c:v>
                </c:pt>
                <c:pt idx="1">
                  <c:v>-3</c:v>
                </c:pt>
                <c:pt idx="2">
                  <c:v>0</c:v>
                </c:pt>
              </c:numCache>
            </c:numRef>
          </c:xVal>
          <c:yVal>
            <c:numRef>
              <c:f>'Fig S1'!$AR$73:$AT$73</c:f>
              <c:numCache>
                <c:formatCode>0.000</c:formatCode>
                <c:ptCount val="3"/>
                <c:pt idx="0">
                  <c:v>1.9578662548107877</c:v>
                </c:pt>
                <c:pt idx="1">
                  <c:v>1.9722095894812646</c:v>
                </c:pt>
                <c:pt idx="2">
                  <c:v>2.078231116029142</c:v>
                </c:pt>
              </c:numCache>
            </c:numRef>
          </c:yVal>
          <c:smooth val="0"/>
        </c:ser>
        <c:ser>
          <c:idx val="3"/>
          <c:order val="3"/>
          <c:tx>
            <c:strRef>
              <c:f>'Fig S1'!$AO$62</c:f>
              <c:strCache>
                <c:ptCount val="1"/>
                <c:pt idx="0">
                  <c:v>low mus' before</c:v>
                </c:pt>
              </c:strCache>
            </c:strRef>
          </c:tx>
          <c:spPr>
            <a:ln w="28575">
              <a:noFill/>
            </a:ln>
          </c:spPr>
          <c:marker>
            <c:symbol val="square"/>
            <c:size val="5"/>
            <c:spPr>
              <a:solidFill>
                <a:schemeClr val="tx1"/>
              </a:solidFill>
              <a:ln>
                <a:noFill/>
              </a:ln>
            </c:spPr>
          </c:marker>
          <c:errBars>
            <c:errDir val="y"/>
            <c:errBarType val="both"/>
            <c:errValType val="cust"/>
            <c:noEndCap val="0"/>
            <c:plus>
              <c:numRef>
                <c:f>'Fig S1'!$AZ$74:$BB$74</c:f>
                <c:numCache>
                  <c:formatCode>General</c:formatCode>
                  <c:ptCount val="3"/>
                  <c:pt idx="0">
                    <c:v>0.31358545246609026</c:v>
                  </c:pt>
                  <c:pt idx="1">
                    <c:v>0.77904277868370631</c:v>
                  </c:pt>
                  <c:pt idx="2">
                    <c:v>0.77589545909457702</c:v>
                  </c:pt>
                </c:numCache>
              </c:numRef>
            </c:plus>
            <c:minus>
              <c:numRef>
                <c:f>'Fig S1'!$AZ$74:$BB$74</c:f>
                <c:numCache>
                  <c:formatCode>General</c:formatCode>
                  <c:ptCount val="3"/>
                  <c:pt idx="0">
                    <c:v>0.31358545246609026</c:v>
                  </c:pt>
                  <c:pt idx="1">
                    <c:v>0.77904277868370631</c:v>
                  </c:pt>
                  <c:pt idx="2">
                    <c:v>0.77589545909457702</c:v>
                  </c:pt>
                </c:numCache>
              </c:numRef>
            </c:minus>
          </c:errBars>
          <c:xVal>
            <c:numRef>
              <c:f>'Fig S1'!$AR$66:$AT$66</c:f>
              <c:numCache>
                <c:formatCode>General</c:formatCode>
                <c:ptCount val="3"/>
                <c:pt idx="0">
                  <c:v>-5</c:v>
                </c:pt>
                <c:pt idx="1">
                  <c:v>-3</c:v>
                </c:pt>
                <c:pt idx="2">
                  <c:v>0</c:v>
                </c:pt>
              </c:numCache>
            </c:numRef>
          </c:xVal>
          <c:yVal>
            <c:numRef>
              <c:f>'Fig S1'!$AR$74:$AT$74</c:f>
              <c:numCache>
                <c:formatCode>0.000</c:formatCode>
                <c:ptCount val="3"/>
                <c:pt idx="0">
                  <c:v>2.5025158267585601</c:v>
                </c:pt>
                <c:pt idx="1">
                  <c:v>2.9090371140546787</c:v>
                </c:pt>
                <c:pt idx="2">
                  <c:v>3.831652572463689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99514560"/>
        <c:axId val="199515120"/>
      </c:scatterChart>
      <c:valAx>
        <c:axId val="199514560"/>
        <c:scaling>
          <c:orientation val="minMax"/>
          <c:max val="12"/>
          <c:min val="-11"/>
        </c:scaling>
        <c:delete val="0"/>
        <c:axPos val="b"/>
        <c:numFmt formatCode="General" sourceLinked="1"/>
        <c:majorTickMark val="out"/>
        <c:minorTickMark val="out"/>
        <c:tickLblPos val="none"/>
        <c:crossAx val="199515120"/>
        <c:crosses val="autoZero"/>
        <c:crossBetween val="midCat"/>
        <c:majorUnit val="2"/>
        <c:minorUnit val="1"/>
      </c:valAx>
      <c:valAx>
        <c:axId val="199515120"/>
        <c:scaling>
          <c:orientation val="minMax"/>
          <c:max val="6"/>
          <c:min val="0"/>
        </c:scaling>
        <c:delete val="0"/>
        <c:axPos val="l"/>
        <c:numFmt formatCode="#,##0.00" sourceLinked="0"/>
        <c:majorTickMark val="out"/>
        <c:minorTickMark val="none"/>
        <c:tickLblPos val="none"/>
        <c:crossAx val="199514560"/>
        <c:crossesAt val="-11"/>
        <c:crossBetween val="midCat"/>
        <c:majorUnit val="1"/>
      </c:valAx>
      <c:spPr>
        <a:noFill/>
      </c:spPr>
    </c:plotArea>
    <c:plotVisOnly val="1"/>
    <c:dispBlanksAs val="gap"/>
    <c:showDLblsOverMax val="0"/>
  </c:chart>
  <c:spPr>
    <a:noFill/>
    <a:ln>
      <a:noFill/>
    </a:ln>
  </c:spPr>
  <c:externalData r:id="rId2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9.0032397484764201E-2"/>
          <c:y val="3.6943985742142617E-2"/>
          <c:w val="0.89496220293444162"/>
          <c:h val="0.80296540937523941"/>
        </c:manualLayout>
      </c:layout>
      <c:scatterChart>
        <c:scatterStyle val="lineMarker"/>
        <c:varyColors val="0"/>
        <c:ser>
          <c:idx val="0"/>
          <c:order val="0"/>
          <c:tx>
            <c:strRef>
              <c:f>'Fig S1'!$AP$69</c:f>
              <c:strCache>
                <c:ptCount val="1"/>
                <c:pt idx="0">
                  <c:v>high mus'</c:v>
                </c:pt>
              </c:strCache>
            </c:strRef>
          </c:tx>
          <c:spPr>
            <a:ln w="28575">
              <a:noFill/>
            </a:ln>
          </c:spPr>
          <c:marker>
            <c:symbol val="x"/>
            <c:size val="5"/>
            <c:spPr>
              <a:noFill/>
              <a:ln>
                <a:solidFill>
                  <a:srgbClr val="C0C0C0"/>
                </a:solidFill>
              </a:ln>
            </c:spPr>
          </c:marker>
          <c:trendline>
            <c:spPr>
              <a:ln>
                <a:solidFill>
                  <a:srgbClr val="C0C0C0"/>
                </a:solidFill>
              </a:ln>
            </c:spPr>
            <c:trendlineType val="linear"/>
            <c:dispRSqr val="0"/>
            <c:dispEq val="0"/>
          </c:trendline>
          <c:errBars>
            <c:errDir val="y"/>
            <c:errBarType val="both"/>
            <c:errValType val="cust"/>
            <c:noEndCap val="0"/>
            <c:plus>
              <c:numRef>
                <c:f>'Fig S1'!$BC$69:$BG$69</c:f>
                <c:numCache>
                  <c:formatCode>General</c:formatCode>
                  <c:ptCount val="5"/>
                  <c:pt idx="0">
                    <c:v>0.53483323318379161</c:v>
                  </c:pt>
                  <c:pt idx="1">
                    <c:v>0.48156832490894091</c:v>
                  </c:pt>
                  <c:pt idx="2">
                    <c:v>0.52878448553639879</c:v>
                  </c:pt>
                  <c:pt idx="3">
                    <c:v>0.44894726348424596</c:v>
                  </c:pt>
                  <c:pt idx="4">
                    <c:v>0.48180743436031481</c:v>
                  </c:pt>
                </c:numCache>
              </c:numRef>
            </c:plus>
            <c:minus>
              <c:numRef>
                <c:f>'Fig S1'!$BC$69:$BG$69</c:f>
                <c:numCache>
                  <c:formatCode>General</c:formatCode>
                  <c:ptCount val="5"/>
                  <c:pt idx="0">
                    <c:v>0.53483323318379161</c:v>
                  </c:pt>
                  <c:pt idx="1">
                    <c:v>0.48156832490894091</c:v>
                  </c:pt>
                  <c:pt idx="2">
                    <c:v>0.52878448553639879</c:v>
                  </c:pt>
                  <c:pt idx="3">
                    <c:v>0.44894726348424596</c:v>
                  </c:pt>
                  <c:pt idx="4">
                    <c:v>0.48180743436031481</c:v>
                  </c:pt>
                </c:numCache>
              </c:numRef>
            </c:minus>
            <c:spPr>
              <a:ln>
                <a:solidFill>
                  <a:prstClr val="white">
                    <a:lumMod val="65000"/>
                  </a:prstClr>
                </a:solidFill>
              </a:ln>
            </c:spPr>
          </c:errBars>
          <c:xVal>
            <c:numRef>
              <c:f>'Fig S1'!$AU$66:$AY$66</c:f>
              <c:numCache>
                <c:formatCode>General</c:formatCode>
                <c:ptCount val="5"/>
                <c:pt idx="0">
                  <c:v>2</c:v>
                </c:pt>
                <c:pt idx="1">
                  <c:v>4</c:v>
                </c:pt>
                <c:pt idx="2">
                  <c:v>6</c:v>
                </c:pt>
                <c:pt idx="3">
                  <c:v>8</c:v>
                </c:pt>
                <c:pt idx="4">
                  <c:v>11</c:v>
                </c:pt>
              </c:numCache>
            </c:numRef>
          </c:xVal>
          <c:yVal>
            <c:numRef>
              <c:f>'Fig S1'!$AU$69:$AY$69</c:f>
              <c:numCache>
                <c:formatCode>0.000</c:formatCode>
                <c:ptCount val="5"/>
                <c:pt idx="0">
                  <c:v>2.5972576353453634</c:v>
                </c:pt>
                <c:pt idx="1">
                  <c:v>1.6984549491943552</c:v>
                </c:pt>
                <c:pt idx="2">
                  <c:v>2.3545299394482897</c:v>
                </c:pt>
                <c:pt idx="3">
                  <c:v>2.6747636022667072</c:v>
                </c:pt>
                <c:pt idx="4">
                  <c:v>2.1455186344886137</c:v>
                </c:pt>
              </c:numCache>
            </c:numRef>
          </c:yVal>
          <c:smooth val="0"/>
        </c:ser>
        <c:ser>
          <c:idx val="1"/>
          <c:order val="1"/>
          <c:tx>
            <c:strRef>
              <c:f>'Fig S1'!$AP$70</c:f>
              <c:strCache>
                <c:ptCount val="1"/>
                <c:pt idx="0">
                  <c:v>low mus'</c:v>
                </c:pt>
              </c:strCache>
            </c:strRef>
          </c:tx>
          <c:spPr>
            <a:ln w="28575">
              <a:noFill/>
            </a:ln>
          </c:spPr>
          <c:marker>
            <c:symbol val="square"/>
            <c:size val="5"/>
            <c:spPr>
              <a:solidFill>
                <a:sysClr val="windowText" lastClr="000000"/>
              </a:solidFill>
              <a:ln>
                <a:noFill/>
              </a:ln>
            </c:spPr>
          </c:marker>
          <c:trendline>
            <c:trendlineType val="linear"/>
            <c:dispRSqr val="0"/>
            <c:dispEq val="0"/>
          </c:trendline>
          <c:errBars>
            <c:errDir val="y"/>
            <c:errBarType val="both"/>
            <c:errValType val="cust"/>
            <c:noEndCap val="0"/>
            <c:plus>
              <c:numRef>
                <c:f>'Fig S1'!$BC$70:$BG$70</c:f>
                <c:numCache>
                  <c:formatCode>General</c:formatCode>
                  <c:ptCount val="5"/>
                  <c:pt idx="0">
                    <c:v>0.15386317509918412</c:v>
                  </c:pt>
                  <c:pt idx="1">
                    <c:v>0.74269105688971304</c:v>
                  </c:pt>
                  <c:pt idx="2">
                    <c:v>0.74253072316416902</c:v>
                  </c:pt>
                  <c:pt idx="3">
                    <c:v>0.15361237417224913</c:v>
                  </c:pt>
                  <c:pt idx="4">
                    <c:v>0.3435437316910645</c:v>
                  </c:pt>
                </c:numCache>
              </c:numRef>
            </c:plus>
            <c:minus>
              <c:numRef>
                <c:f>'Fig S1'!$BC$70:$BG$70</c:f>
                <c:numCache>
                  <c:formatCode>General</c:formatCode>
                  <c:ptCount val="5"/>
                  <c:pt idx="0">
                    <c:v>0.15386317509918412</c:v>
                  </c:pt>
                  <c:pt idx="1">
                    <c:v>0.74269105688971304</c:v>
                  </c:pt>
                  <c:pt idx="2">
                    <c:v>0.74253072316416902</c:v>
                  </c:pt>
                  <c:pt idx="3">
                    <c:v>0.15361237417224913</c:v>
                  </c:pt>
                  <c:pt idx="4">
                    <c:v>0.3435437316910645</c:v>
                  </c:pt>
                </c:numCache>
              </c:numRef>
            </c:minus>
          </c:errBars>
          <c:xVal>
            <c:numRef>
              <c:f>'Fig S1'!$AU$66:$AY$66</c:f>
              <c:numCache>
                <c:formatCode>General</c:formatCode>
                <c:ptCount val="5"/>
                <c:pt idx="0">
                  <c:v>2</c:v>
                </c:pt>
                <c:pt idx="1">
                  <c:v>4</c:v>
                </c:pt>
                <c:pt idx="2">
                  <c:v>6</c:v>
                </c:pt>
                <c:pt idx="3">
                  <c:v>8</c:v>
                </c:pt>
                <c:pt idx="4">
                  <c:v>11</c:v>
                </c:pt>
              </c:numCache>
            </c:numRef>
          </c:xVal>
          <c:yVal>
            <c:numRef>
              <c:f>'Fig S1'!$AU$70:$AY$70</c:f>
              <c:numCache>
                <c:formatCode>0.000</c:formatCode>
                <c:ptCount val="5"/>
                <c:pt idx="0">
                  <c:v>3.291736545975009</c:v>
                </c:pt>
                <c:pt idx="1">
                  <c:v>2.1372051815451827</c:v>
                </c:pt>
                <c:pt idx="2">
                  <c:v>2.5272435324236207</c:v>
                </c:pt>
                <c:pt idx="3">
                  <c:v>2.5018867407506242</c:v>
                </c:pt>
                <c:pt idx="4">
                  <c:v>2.3747406219843565</c:v>
                </c:pt>
              </c:numCache>
            </c:numRef>
          </c:yVal>
          <c:smooth val="0"/>
        </c:ser>
        <c:ser>
          <c:idx val="2"/>
          <c:order val="2"/>
          <c:tx>
            <c:strRef>
              <c:f>'Fig S1'!$AO$61</c:f>
              <c:strCache>
                <c:ptCount val="1"/>
                <c:pt idx="0">
                  <c:v>high mus' before</c:v>
                </c:pt>
              </c:strCache>
            </c:strRef>
          </c:tx>
          <c:spPr>
            <a:ln w="28575">
              <a:noFill/>
            </a:ln>
          </c:spPr>
          <c:marker>
            <c:symbol val="x"/>
            <c:size val="5"/>
            <c:spPr>
              <a:noFill/>
              <a:ln>
                <a:solidFill>
                  <a:prstClr val="white">
                    <a:lumMod val="65000"/>
                  </a:prstClr>
                </a:solidFill>
              </a:ln>
            </c:spPr>
          </c:marker>
          <c:errBars>
            <c:errDir val="y"/>
            <c:errBarType val="both"/>
            <c:errValType val="cust"/>
            <c:noEndCap val="0"/>
            <c:plus>
              <c:numRef>
                <c:f>'Fig S1'!$AZ$69:$BB$69</c:f>
                <c:numCache>
                  <c:formatCode>General</c:formatCode>
                  <c:ptCount val="3"/>
                  <c:pt idx="0">
                    <c:v>0.39699208474560937</c:v>
                  </c:pt>
                  <c:pt idx="1">
                    <c:v>0.36895824760193846</c:v>
                  </c:pt>
                  <c:pt idx="2">
                    <c:v>0.7619956772502976</c:v>
                  </c:pt>
                </c:numCache>
              </c:numRef>
            </c:plus>
            <c:minus>
              <c:numRef>
                <c:f>'Fig S1'!$AZ$69:$BB$69</c:f>
                <c:numCache>
                  <c:formatCode>General</c:formatCode>
                  <c:ptCount val="3"/>
                  <c:pt idx="0">
                    <c:v>0.39699208474560937</c:v>
                  </c:pt>
                  <c:pt idx="1">
                    <c:v>0.36895824760193846</c:v>
                  </c:pt>
                  <c:pt idx="2">
                    <c:v>0.7619956772502976</c:v>
                  </c:pt>
                </c:numCache>
              </c:numRef>
            </c:minus>
            <c:spPr>
              <a:ln>
                <a:solidFill>
                  <a:schemeClr val="bg1">
                    <a:lumMod val="65000"/>
                  </a:schemeClr>
                </a:solidFill>
              </a:ln>
            </c:spPr>
          </c:errBars>
          <c:xVal>
            <c:numRef>
              <c:f>'Fig S1'!$AR$66:$AT$66</c:f>
              <c:numCache>
                <c:formatCode>General</c:formatCode>
                <c:ptCount val="3"/>
                <c:pt idx="0">
                  <c:v>-5</c:v>
                </c:pt>
                <c:pt idx="1">
                  <c:v>-3</c:v>
                </c:pt>
                <c:pt idx="2">
                  <c:v>0</c:v>
                </c:pt>
              </c:numCache>
            </c:numRef>
          </c:xVal>
          <c:yVal>
            <c:numRef>
              <c:f>'Fig S1'!$AR$69:$AT$69</c:f>
              <c:numCache>
                <c:formatCode>0.000</c:formatCode>
                <c:ptCount val="3"/>
                <c:pt idx="0">
                  <c:v>1.8586947607053714</c:v>
                </c:pt>
                <c:pt idx="1">
                  <c:v>2.2822937610421898</c:v>
                </c:pt>
                <c:pt idx="2">
                  <c:v>2.9535773076657681</c:v>
                </c:pt>
              </c:numCache>
            </c:numRef>
          </c:yVal>
          <c:smooth val="0"/>
        </c:ser>
        <c:ser>
          <c:idx val="3"/>
          <c:order val="3"/>
          <c:tx>
            <c:strRef>
              <c:f>'Fig S1'!$AO$62</c:f>
              <c:strCache>
                <c:ptCount val="1"/>
                <c:pt idx="0">
                  <c:v>low mus' before</c:v>
                </c:pt>
              </c:strCache>
            </c:strRef>
          </c:tx>
          <c:spPr>
            <a:ln w="28575">
              <a:noFill/>
            </a:ln>
          </c:spPr>
          <c:marker>
            <c:symbol val="square"/>
            <c:size val="5"/>
            <c:spPr>
              <a:solidFill>
                <a:schemeClr val="tx1"/>
              </a:solidFill>
              <a:ln>
                <a:noFill/>
              </a:ln>
            </c:spPr>
          </c:marker>
          <c:errBars>
            <c:errDir val="y"/>
            <c:errBarType val="both"/>
            <c:errValType val="cust"/>
            <c:noEndCap val="0"/>
            <c:plus>
              <c:numRef>
                <c:f>'Fig S1'!$AZ$70:$BB$70</c:f>
                <c:numCache>
                  <c:formatCode>General</c:formatCode>
                  <c:ptCount val="3"/>
                  <c:pt idx="0">
                    <c:v>0.77688406674558275</c:v>
                  </c:pt>
                  <c:pt idx="1">
                    <c:v>0.64189316295028509</c:v>
                  </c:pt>
                  <c:pt idx="2">
                    <c:v>0.50652705115843444</c:v>
                  </c:pt>
                </c:numCache>
              </c:numRef>
            </c:plus>
            <c:minus>
              <c:numRef>
                <c:f>'Fig S1'!$AZ$70:$BB$70</c:f>
                <c:numCache>
                  <c:formatCode>General</c:formatCode>
                  <c:ptCount val="3"/>
                  <c:pt idx="0">
                    <c:v>0.77688406674558275</c:v>
                  </c:pt>
                  <c:pt idx="1">
                    <c:v>0.64189316295028509</c:v>
                  </c:pt>
                  <c:pt idx="2">
                    <c:v>0.50652705115843444</c:v>
                  </c:pt>
                </c:numCache>
              </c:numRef>
            </c:minus>
          </c:errBars>
          <c:xVal>
            <c:numRef>
              <c:f>'Fig S1'!$AR$66:$AT$66</c:f>
              <c:numCache>
                <c:formatCode>General</c:formatCode>
                <c:ptCount val="3"/>
                <c:pt idx="0">
                  <c:v>-5</c:v>
                </c:pt>
                <c:pt idx="1">
                  <c:v>-3</c:v>
                </c:pt>
                <c:pt idx="2">
                  <c:v>0</c:v>
                </c:pt>
              </c:numCache>
            </c:numRef>
          </c:xVal>
          <c:yVal>
            <c:numRef>
              <c:f>'Fig S1'!$AR$70:$AT$70</c:f>
              <c:numCache>
                <c:formatCode>0.000</c:formatCode>
                <c:ptCount val="3"/>
                <c:pt idx="0">
                  <c:v>3.4676003923209437</c:v>
                </c:pt>
                <c:pt idx="1">
                  <c:v>1.9373874748372024</c:v>
                </c:pt>
                <c:pt idx="2">
                  <c:v>3.4538121988281207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351191040"/>
        <c:axId val="351189920"/>
      </c:scatterChart>
      <c:valAx>
        <c:axId val="351191040"/>
        <c:scaling>
          <c:orientation val="minMax"/>
          <c:max val="12"/>
          <c:min val="-11"/>
        </c:scaling>
        <c:delete val="0"/>
        <c:axPos val="b"/>
        <c:numFmt formatCode="General" sourceLinked="1"/>
        <c:majorTickMark val="out"/>
        <c:minorTickMark val="out"/>
        <c:tickLblPos val="none"/>
        <c:crossAx val="351189920"/>
        <c:crosses val="autoZero"/>
        <c:crossBetween val="midCat"/>
        <c:majorUnit val="2"/>
        <c:minorUnit val="1"/>
      </c:valAx>
      <c:valAx>
        <c:axId val="351189920"/>
        <c:scaling>
          <c:orientation val="minMax"/>
          <c:max val="6"/>
          <c:min val="0"/>
        </c:scaling>
        <c:delete val="0"/>
        <c:axPos val="l"/>
        <c:numFmt formatCode="#,##0.00" sourceLinked="0"/>
        <c:majorTickMark val="out"/>
        <c:minorTickMark val="none"/>
        <c:tickLblPos val="none"/>
        <c:crossAx val="351191040"/>
        <c:crossesAt val="-11"/>
        <c:crossBetween val="midCat"/>
        <c:majorUnit val="1"/>
      </c:valAx>
      <c:spPr>
        <a:noFill/>
      </c:spPr>
    </c:plotArea>
    <c:plotVisOnly val="1"/>
    <c:dispBlanksAs val="gap"/>
    <c:showDLblsOverMax val="0"/>
  </c:chart>
  <c:spPr>
    <a:noFill/>
    <a:ln>
      <a:noFill/>
    </a:ln>
  </c:spPr>
  <c:externalData r:id="rId2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7.1623138221377516E-2"/>
          <c:y val="7.9027076735286361E-2"/>
          <c:w val="0.91136940149903301"/>
          <c:h val="0.84156955166270775"/>
        </c:manualLayout>
      </c:layout>
      <c:scatterChart>
        <c:scatterStyle val="lineMarker"/>
        <c:varyColors val="0"/>
        <c:ser>
          <c:idx val="0"/>
          <c:order val="0"/>
          <c:tx>
            <c:strRef>
              <c:f>'Fig S1'!$AP$71</c:f>
              <c:strCache>
                <c:ptCount val="1"/>
                <c:pt idx="0">
                  <c:v>high mus'</c:v>
                </c:pt>
              </c:strCache>
            </c:strRef>
          </c:tx>
          <c:spPr>
            <a:ln w="28575">
              <a:noFill/>
            </a:ln>
          </c:spPr>
          <c:marker>
            <c:symbol val="x"/>
            <c:size val="5"/>
            <c:spPr>
              <a:noFill/>
              <a:ln>
                <a:solidFill>
                  <a:srgbClr val="C0C0C0"/>
                </a:solidFill>
              </a:ln>
            </c:spPr>
          </c:marker>
          <c:trendline>
            <c:spPr>
              <a:ln>
                <a:solidFill>
                  <a:srgbClr val="C0C0C0"/>
                </a:solidFill>
              </a:ln>
            </c:spPr>
            <c:trendlineType val="linear"/>
            <c:dispRSqr val="0"/>
            <c:dispEq val="0"/>
          </c:trendline>
          <c:errBars>
            <c:errDir val="y"/>
            <c:errBarType val="both"/>
            <c:errValType val="cust"/>
            <c:noEndCap val="0"/>
            <c:plus>
              <c:numRef>
                <c:f>'Fig S1'!$BC$71:$BG$71</c:f>
                <c:numCache>
                  <c:formatCode>General</c:formatCode>
                  <c:ptCount val="5"/>
                  <c:pt idx="0">
                    <c:v>0.67902349909800919</c:v>
                  </c:pt>
                  <c:pt idx="1">
                    <c:v>0.2768249388774201</c:v>
                  </c:pt>
                  <c:pt idx="2">
                    <c:v>0.28503681043788781</c:v>
                  </c:pt>
                  <c:pt idx="3">
                    <c:v>0.51525408640218617</c:v>
                  </c:pt>
                  <c:pt idx="4">
                    <c:v>0.24590509582105871</c:v>
                  </c:pt>
                </c:numCache>
              </c:numRef>
            </c:plus>
            <c:minus>
              <c:numRef>
                <c:f>'Fig S1'!$BC$71:$BG$71</c:f>
                <c:numCache>
                  <c:formatCode>General</c:formatCode>
                  <c:ptCount val="5"/>
                  <c:pt idx="0">
                    <c:v>0.67902349909800919</c:v>
                  </c:pt>
                  <c:pt idx="1">
                    <c:v>0.2768249388774201</c:v>
                  </c:pt>
                  <c:pt idx="2">
                    <c:v>0.28503681043788781</c:v>
                  </c:pt>
                  <c:pt idx="3">
                    <c:v>0.51525408640218617</c:v>
                  </c:pt>
                  <c:pt idx="4">
                    <c:v>0.24590509582105871</c:v>
                  </c:pt>
                </c:numCache>
              </c:numRef>
            </c:minus>
            <c:spPr>
              <a:ln>
                <a:solidFill>
                  <a:prstClr val="white">
                    <a:lumMod val="65000"/>
                  </a:prstClr>
                </a:solidFill>
              </a:ln>
            </c:spPr>
          </c:errBars>
          <c:xVal>
            <c:numRef>
              <c:f>'Fig S1'!$AU$66:$AY$66</c:f>
              <c:numCache>
                <c:formatCode>General</c:formatCode>
                <c:ptCount val="5"/>
                <c:pt idx="0">
                  <c:v>2</c:v>
                </c:pt>
                <c:pt idx="1">
                  <c:v>4</c:v>
                </c:pt>
                <c:pt idx="2">
                  <c:v>6</c:v>
                </c:pt>
                <c:pt idx="3">
                  <c:v>8</c:v>
                </c:pt>
                <c:pt idx="4">
                  <c:v>11</c:v>
                </c:pt>
              </c:numCache>
            </c:numRef>
          </c:xVal>
          <c:yVal>
            <c:numRef>
              <c:f>'Fig S1'!$AU$71:$AY$71</c:f>
              <c:numCache>
                <c:formatCode>0.000</c:formatCode>
                <c:ptCount val="5"/>
                <c:pt idx="0">
                  <c:v>2.9635784661853966</c:v>
                </c:pt>
                <c:pt idx="1">
                  <c:v>1.8605357634783326</c:v>
                </c:pt>
                <c:pt idx="2">
                  <c:v>2.4175866373397206</c:v>
                </c:pt>
                <c:pt idx="3">
                  <c:v>1.6910495150956157</c:v>
                </c:pt>
                <c:pt idx="4">
                  <c:v>1.8747565025310433</c:v>
                </c:pt>
              </c:numCache>
            </c:numRef>
          </c:yVal>
          <c:smooth val="0"/>
        </c:ser>
        <c:ser>
          <c:idx val="1"/>
          <c:order val="1"/>
          <c:tx>
            <c:strRef>
              <c:f>'Fig S1'!$AP$72</c:f>
              <c:strCache>
                <c:ptCount val="1"/>
                <c:pt idx="0">
                  <c:v>low mus'</c:v>
                </c:pt>
              </c:strCache>
            </c:strRef>
          </c:tx>
          <c:spPr>
            <a:ln w="28575">
              <a:noFill/>
            </a:ln>
          </c:spPr>
          <c:marker>
            <c:symbol val="square"/>
            <c:size val="5"/>
            <c:spPr>
              <a:solidFill>
                <a:sysClr val="windowText" lastClr="000000"/>
              </a:solidFill>
              <a:ln>
                <a:noFill/>
              </a:ln>
            </c:spPr>
          </c:marker>
          <c:trendline>
            <c:trendlineType val="linear"/>
            <c:dispRSqr val="0"/>
            <c:dispEq val="0"/>
          </c:trendline>
          <c:errBars>
            <c:errDir val="y"/>
            <c:errBarType val="both"/>
            <c:errValType val="cust"/>
            <c:noEndCap val="0"/>
            <c:plus>
              <c:numRef>
                <c:f>'Fig S1'!$BC$72:$BG$72</c:f>
                <c:numCache>
                  <c:formatCode>General</c:formatCode>
                  <c:ptCount val="5"/>
                  <c:pt idx="0">
                    <c:v>0.39993188828060688</c:v>
                  </c:pt>
                  <c:pt idx="1">
                    <c:v>0.42546240997251095</c:v>
                  </c:pt>
                  <c:pt idx="2">
                    <c:v>0.1692696747238924</c:v>
                  </c:pt>
                  <c:pt idx="3">
                    <c:v>1.1483216954517859</c:v>
                  </c:pt>
                  <c:pt idx="4">
                    <c:v>0.50927472925126338</c:v>
                  </c:pt>
                </c:numCache>
              </c:numRef>
            </c:plus>
            <c:minus>
              <c:numRef>
                <c:f>'Fig S1'!$BC$72:$BG$72</c:f>
                <c:numCache>
                  <c:formatCode>General</c:formatCode>
                  <c:ptCount val="5"/>
                  <c:pt idx="0">
                    <c:v>0.39993188828060688</c:v>
                  </c:pt>
                  <c:pt idx="1">
                    <c:v>0.42546240997251095</c:v>
                  </c:pt>
                  <c:pt idx="2">
                    <c:v>0.1692696747238924</c:v>
                  </c:pt>
                  <c:pt idx="3">
                    <c:v>1.1483216954517859</c:v>
                  </c:pt>
                  <c:pt idx="4">
                    <c:v>0.50927472925126338</c:v>
                  </c:pt>
                </c:numCache>
              </c:numRef>
            </c:minus>
          </c:errBars>
          <c:xVal>
            <c:numRef>
              <c:f>'Fig S1'!$AU$66:$AY$66</c:f>
              <c:numCache>
                <c:formatCode>General</c:formatCode>
                <c:ptCount val="5"/>
                <c:pt idx="0">
                  <c:v>2</c:v>
                </c:pt>
                <c:pt idx="1">
                  <c:v>4</c:v>
                </c:pt>
                <c:pt idx="2">
                  <c:v>6</c:v>
                </c:pt>
                <c:pt idx="3">
                  <c:v>8</c:v>
                </c:pt>
                <c:pt idx="4">
                  <c:v>11</c:v>
                </c:pt>
              </c:numCache>
            </c:numRef>
          </c:xVal>
          <c:yVal>
            <c:numRef>
              <c:f>'Fig S1'!$AU$72:$AY$72</c:f>
              <c:numCache>
                <c:formatCode>0.000</c:formatCode>
                <c:ptCount val="5"/>
                <c:pt idx="0">
                  <c:v>3.5298525465957091</c:v>
                </c:pt>
                <c:pt idx="1">
                  <c:v>2.6747945663059252</c:v>
                </c:pt>
                <c:pt idx="2">
                  <c:v>2.4405513145322417</c:v>
                </c:pt>
                <c:pt idx="3">
                  <c:v>3.4824096203159232</c:v>
                </c:pt>
                <c:pt idx="4">
                  <c:v>0.87876274106228658</c:v>
                </c:pt>
              </c:numCache>
            </c:numRef>
          </c:yVal>
          <c:smooth val="0"/>
        </c:ser>
        <c:ser>
          <c:idx val="2"/>
          <c:order val="2"/>
          <c:tx>
            <c:strRef>
              <c:f>'Fig S1'!$AO$61</c:f>
              <c:strCache>
                <c:ptCount val="1"/>
                <c:pt idx="0">
                  <c:v>high mus' before</c:v>
                </c:pt>
              </c:strCache>
            </c:strRef>
          </c:tx>
          <c:spPr>
            <a:ln w="28575">
              <a:noFill/>
            </a:ln>
          </c:spPr>
          <c:marker>
            <c:symbol val="x"/>
            <c:size val="5"/>
            <c:spPr>
              <a:noFill/>
              <a:ln>
                <a:solidFill>
                  <a:prstClr val="white">
                    <a:lumMod val="65000"/>
                  </a:prstClr>
                </a:solidFill>
              </a:ln>
            </c:spPr>
          </c:marker>
          <c:errBars>
            <c:errDir val="y"/>
            <c:errBarType val="both"/>
            <c:errValType val="cust"/>
            <c:noEndCap val="0"/>
            <c:plus>
              <c:numRef>
                <c:f>'Fig S1'!$AZ$71:$BB$71</c:f>
                <c:numCache>
                  <c:formatCode>General</c:formatCode>
                  <c:ptCount val="3"/>
                  <c:pt idx="0">
                    <c:v>0.38486638751942348</c:v>
                  </c:pt>
                  <c:pt idx="1">
                    <c:v>0.49556642060038836</c:v>
                  </c:pt>
                  <c:pt idx="2">
                    <c:v>0.64036003355086235</c:v>
                  </c:pt>
                </c:numCache>
              </c:numRef>
            </c:plus>
            <c:minus>
              <c:numRef>
                <c:f>'Fig S1'!$AZ$71:$BB$71</c:f>
                <c:numCache>
                  <c:formatCode>General</c:formatCode>
                  <c:ptCount val="3"/>
                  <c:pt idx="0">
                    <c:v>0.38486638751942348</c:v>
                  </c:pt>
                  <c:pt idx="1">
                    <c:v>0.49556642060038836</c:v>
                  </c:pt>
                  <c:pt idx="2">
                    <c:v>0.64036003355086235</c:v>
                  </c:pt>
                </c:numCache>
              </c:numRef>
            </c:minus>
            <c:spPr>
              <a:ln>
                <a:solidFill>
                  <a:schemeClr val="bg1">
                    <a:lumMod val="65000"/>
                  </a:schemeClr>
                </a:solidFill>
              </a:ln>
            </c:spPr>
          </c:errBars>
          <c:xVal>
            <c:numRef>
              <c:f>'Fig S1'!$AR$66:$AT$66</c:f>
              <c:numCache>
                <c:formatCode>General</c:formatCode>
                <c:ptCount val="3"/>
                <c:pt idx="0">
                  <c:v>-5</c:v>
                </c:pt>
                <c:pt idx="1">
                  <c:v>-3</c:v>
                </c:pt>
                <c:pt idx="2">
                  <c:v>0</c:v>
                </c:pt>
              </c:numCache>
            </c:numRef>
          </c:xVal>
          <c:yVal>
            <c:numRef>
              <c:f>'Fig S1'!$AR$71:$AT$71</c:f>
              <c:numCache>
                <c:formatCode>0.000</c:formatCode>
                <c:ptCount val="3"/>
                <c:pt idx="0">
                  <c:v>2.6374329864483608</c:v>
                </c:pt>
                <c:pt idx="1">
                  <c:v>2.05506730817349</c:v>
                </c:pt>
                <c:pt idx="2">
                  <c:v>2.8228421690193839</c:v>
                </c:pt>
              </c:numCache>
            </c:numRef>
          </c:yVal>
          <c:smooth val="0"/>
        </c:ser>
        <c:ser>
          <c:idx val="3"/>
          <c:order val="3"/>
          <c:tx>
            <c:strRef>
              <c:f>'Fig S1'!$AO$62</c:f>
              <c:strCache>
                <c:ptCount val="1"/>
                <c:pt idx="0">
                  <c:v>low mus' before</c:v>
                </c:pt>
              </c:strCache>
            </c:strRef>
          </c:tx>
          <c:spPr>
            <a:ln w="28575">
              <a:noFill/>
            </a:ln>
          </c:spPr>
          <c:marker>
            <c:symbol val="square"/>
            <c:size val="5"/>
            <c:spPr>
              <a:solidFill>
                <a:schemeClr val="tx1"/>
              </a:solidFill>
              <a:ln>
                <a:noFill/>
              </a:ln>
            </c:spPr>
          </c:marker>
          <c:errBars>
            <c:errDir val="y"/>
            <c:errBarType val="both"/>
            <c:errValType val="cust"/>
            <c:noEndCap val="0"/>
            <c:plus>
              <c:numRef>
                <c:f>'Fig S1'!$AZ$72:$BB$72</c:f>
                <c:numCache>
                  <c:formatCode>General</c:formatCode>
                  <c:ptCount val="3"/>
                  <c:pt idx="0">
                    <c:v>0.30269099745038036</c:v>
                  </c:pt>
                  <c:pt idx="1">
                    <c:v>0.66330797287660181</c:v>
                  </c:pt>
                  <c:pt idx="2">
                    <c:v>0.17884520712095936</c:v>
                  </c:pt>
                </c:numCache>
              </c:numRef>
            </c:plus>
            <c:minus>
              <c:numRef>
                <c:f>'Fig S1'!$AZ$72:$BB$72</c:f>
                <c:numCache>
                  <c:formatCode>General</c:formatCode>
                  <c:ptCount val="3"/>
                  <c:pt idx="0">
                    <c:v>0.30269099745038036</c:v>
                  </c:pt>
                  <c:pt idx="1">
                    <c:v>0.66330797287660181</c:v>
                  </c:pt>
                  <c:pt idx="2">
                    <c:v>0.17884520712095936</c:v>
                  </c:pt>
                </c:numCache>
              </c:numRef>
            </c:minus>
          </c:errBars>
          <c:xVal>
            <c:numRef>
              <c:f>'Fig S1'!$AR$66:$AT$66</c:f>
              <c:numCache>
                <c:formatCode>General</c:formatCode>
                <c:ptCount val="3"/>
                <c:pt idx="0">
                  <c:v>-5</c:v>
                </c:pt>
                <c:pt idx="1">
                  <c:v>-3</c:v>
                </c:pt>
                <c:pt idx="2">
                  <c:v>0</c:v>
                </c:pt>
              </c:numCache>
            </c:numRef>
          </c:xVal>
          <c:yVal>
            <c:numRef>
              <c:f>'Fig S1'!$AR$72:$AT$72</c:f>
              <c:numCache>
                <c:formatCode>0.000</c:formatCode>
                <c:ptCount val="3"/>
                <c:pt idx="0">
                  <c:v>2.1936655906485161</c:v>
                </c:pt>
                <c:pt idx="1">
                  <c:v>2.7826253680649295</c:v>
                </c:pt>
                <c:pt idx="2">
                  <c:v>3.3858728931281816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351186000"/>
        <c:axId val="351185440"/>
      </c:scatterChart>
      <c:valAx>
        <c:axId val="351186000"/>
        <c:scaling>
          <c:orientation val="minMax"/>
          <c:max val="12"/>
          <c:min val="-11"/>
        </c:scaling>
        <c:delete val="0"/>
        <c:axPos val="b"/>
        <c:numFmt formatCode="General" sourceLinked="1"/>
        <c:majorTickMark val="out"/>
        <c:minorTickMark val="out"/>
        <c:tickLblPos val="none"/>
        <c:crossAx val="351185440"/>
        <c:crosses val="autoZero"/>
        <c:crossBetween val="midCat"/>
        <c:majorUnit val="2"/>
        <c:minorUnit val="1"/>
      </c:valAx>
      <c:valAx>
        <c:axId val="351185440"/>
        <c:scaling>
          <c:orientation val="minMax"/>
          <c:max val="6"/>
          <c:min val="0"/>
        </c:scaling>
        <c:delete val="0"/>
        <c:axPos val="l"/>
        <c:numFmt formatCode="#,##0.00" sourceLinked="0"/>
        <c:majorTickMark val="out"/>
        <c:minorTickMark val="none"/>
        <c:tickLblPos val="none"/>
        <c:crossAx val="351186000"/>
        <c:crossesAt val="-11"/>
        <c:crossBetween val="midCat"/>
        <c:majorUnit val="1"/>
      </c:valAx>
      <c:spPr>
        <a:noFill/>
      </c:spPr>
    </c:plotArea>
    <c:plotVisOnly val="1"/>
    <c:dispBlanksAs val="gap"/>
    <c:showDLblsOverMax val="0"/>
  </c:chart>
  <c:spPr>
    <a:noFill/>
    <a:ln>
      <a:noFill/>
    </a:ln>
  </c:spPr>
  <c:externalData r:id="rId2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478B0C2-C436-456F-A0DD-2C31CFB799CF}" type="datetimeFigureOut">
              <a:rPr lang="es-US" smtClean="0"/>
              <a:pPr/>
              <a:t>12/9/2015</a:t>
            </a:fld>
            <a:endParaRPr lang="es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103438" y="685800"/>
            <a:ext cx="26511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C6C21B1-8D8C-4CF0-9150-6DCB0A2F01F2}" type="slidenum">
              <a:rPr lang="es-US" smtClean="0"/>
              <a:pPr/>
              <a:t>‹#›</a:t>
            </a:fld>
            <a:endParaRPr lang="es-US"/>
          </a:p>
        </p:txBody>
      </p:sp>
    </p:spTree>
    <p:extLst>
      <p:ext uri="{BB962C8B-B14F-4D97-AF65-F5344CB8AC3E}">
        <p14:creationId xmlns:p14="http://schemas.microsoft.com/office/powerpoint/2010/main" val="15420385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6C21B1-8D8C-4CF0-9150-6DCB0A2F01F2}" type="slidenum">
              <a:rPr lang="es-US" smtClean="0"/>
              <a:pPr/>
              <a:t>1</a:t>
            </a:fld>
            <a:endParaRPr lang="es-US"/>
          </a:p>
        </p:txBody>
      </p:sp>
    </p:spTree>
    <p:extLst>
      <p:ext uri="{BB962C8B-B14F-4D97-AF65-F5344CB8AC3E}">
        <p14:creationId xmlns:p14="http://schemas.microsoft.com/office/powerpoint/2010/main" val="36478987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2930" y="3124624"/>
            <a:ext cx="6606540" cy="215603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65860" y="5699760"/>
            <a:ext cx="5440680" cy="257048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C22DA-B6B0-46B1-8162-B81E92B23B11}" type="datetimeFigureOut">
              <a:rPr lang="en-US" smtClean="0"/>
              <a:pPr/>
              <a:t>12/9/2015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DC4C91-B820-414B-9582-83EB4CDF89C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5318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C22DA-B6B0-46B1-8162-B81E92B23B11}" type="datetimeFigureOut">
              <a:rPr lang="en-US" smtClean="0"/>
              <a:pPr/>
              <a:t>12/9/2015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DC4C91-B820-414B-9582-83EB4CDF89C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74415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790281" y="591397"/>
            <a:ext cx="1485662" cy="1258697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0598" y="591397"/>
            <a:ext cx="4330144" cy="1258697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C22DA-B6B0-46B1-8162-B81E92B23B11}" type="datetimeFigureOut">
              <a:rPr lang="en-US" smtClean="0"/>
              <a:pPr/>
              <a:t>12/9/2015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DC4C91-B820-414B-9582-83EB4CDF89C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1443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C22DA-B6B0-46B1-8162-B81E92B23B11}" type="datetimeFigureOut">
              <a:rPr lang="en-US" smtClean="0"/>
              <a:pPr/>
              <a:t>12/9/2015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DC4C91-B820-414B-9582-83EB4CDF89C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33327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3966" y="6463454"/>
            <a:ext cx="6606540" cy="199771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13966" y="4263180"/>
            <a:ext cx="6606540" cy="2200274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C22DA-B6B0-46B1-8162-B81E92B23B11}" type="datetimeFigureOut">
              <a:rPr lang="en-US" smtClean="0"/>
              <a:pPr/>
              <a:t>12/9/2015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DC4C91-B820-414B-9582-83EB4CDF89C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13331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30597" y="3441277"/>
            <a:ext cx="2907903" cy="973709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368040" y="3441277"/>
            <a:ext cx="2907904" cy="973709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C22DA-B6B0-46B1-8162-B81E92B23B11}" type="datetimeFigureOut">
              <a:rPr lang="en-US" smtClean="0"/>
              <a:pPr/>
              <a:t>12/9/2015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DC4C91-B820-414B-9582-83EB4CDF89C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26821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8620" y="402802"/>
            <a:ext cx="6995160" cy="16764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" y="2251499"/>
            <a:ext cx="3434160" cy="93831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8620" y="3189817"/>
            <a:ext cx="3434160" cy="579522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48272" y="2251499"/>
            <a:ext cx="3435509" cy="93831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948272" y="3189817"/>
            <a:ext cx="3435509" cy="579522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C22DA-B6B0-46B1-8162-B81E92B23B11}" type="datetimeFigureOut">
              <a:rPr lang="en-US" smtClean="0"/>
              <a:pPr/>
              <a:t>12/9/2015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DC4C91-B820-414B-9582-83EB4CDF89C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27328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C22DA-B6B0-46B1-8162-B81E92B23B11}" type="datetimeFigureOut">
              <a:rPr lang="en-US" smtClean="0"/>
              <a:pPr/>
              <a:t>12/9/2015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DC4C91-B820-414B-9582-83EB4CDF89C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41072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C22DA-B6B0-46B1-8162-B81E92B23B11}" type="datetimeFigureOut">
              <a:rPr lang="en-US" smtClean="0"/>
              <a:pPr/>
              <a:t>12/9/2015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DC4C91-B820-414B-9582-83EB4CDF89C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51921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8620" y="400473"/>
            <a:ext cx="2557066" cy="170434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38792" y="400474"/>
            <a:ext cx="4344988" cy="8584566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8620" y="2104814"/>
            <a:ext cx="2557066" cy="688022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C22DA-B6B0-46B1-8162-B81E92B23B11}" type="datetimeFigureOut">
              <a:rPr lang="en-US" smtClean="0"/>
              <a:pPr/>
              <a:t>12/9/2015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DC4C91-B820-414B-9582-83EB4CDF89C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06066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3445" y="7040880"/>
            <a:ext cx="4663440" cy="831216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23445" y="898737"/>
            <a:ext cx="4663440" cy="603504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3445" y="7872096"/>
            <a:ext cx="4663440" cy="1180464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C22DA-B6B0-46B1-8162-B81E92B23B11}" type="datetimeFigureOut">
              <a:rPr lang="en-US" smtClean="0"/>
              <a:pPr/>
              <a:t>12/9/2015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DC4C91-B820-414B-9582-83EB4CDF89C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37921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88620" y="402802"/>
            <a:ext cx="6995160" cy="16764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" y="2346961"/>
            <a:ext cx="6995160" cy="663807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88620" y="9322647"/>
            <a:ext cx="181356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CC22DA-B6B0-46B1-8162-B81E92B23B11}" type="datetimeFigureOut">
              <a:rPr lang="en-US" smtClean="0"/>
              <a:pPr/>
              <a:t>12/9/2015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655570" y="9322647"/>
            <a:ext cx="246126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570220" y="9322647"/>
            <a:ext cx="181356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DC4C91-B820-414B-9582-83EB4CDF89C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43102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3" Type="http://schemas.openxmlformats.org/officeDocument/2006/relationships/chart" Target="../charts/chart11.xml"/><Relationship Id="rId18" Type="http://schemas.openxmlformats.org/officeDocument/2006/relationships/chart" Target="../charts/chart16.xml"/><Relationship Id="rId26" Type="http://schemas.openxmlformats.org/officeDocument/2006/relationships/chart" Target="../charts/chart24.xml"/><Relationship Id="rId3" Type="http://schemas.openxmlformats.org/officeDocument/2006/relationships/chart" Target="../charts/chart1.xml"/><Relationship Id="rId21" Type="http://schemas.openxmlformats.org/officeDocument/2006/relationships/chart" Target="../charts/chart19.xml"/><Relationship Id="rId34" Type="http://schemas.openxmlformats.org/officeDocument/2006/relationships/chart" Target="../charts/chart32.xml"/><Relationship Id="rId7" Type="http://schemas.openxmlformats.org/officeDocument/2006/relationships/chart" Target="../charts/chart5.xml"/><Relationship Id="rId12" Type="http://schemas.openxmlformats.org/officeDocument/2006/relationships/chart" Target="../charts/chart10.xml"/><Relationship Id="rId17" Type="http://schemas.openxmlformats.org/officeDocument/2006/relationships/chart" Target="../charts/chart15.xml"/><Relationship Id="rId25" Type="http://schemas.openxmlformats.org/officeDocument/2006/relationships/chart" Target="../charts/chart23.xml"/><Relationship Id="rId33" Type="http://schemas.openxmlformats.org/officeDocument/2006/relationships/chart" Target="../charts/chart31.xml"/><Relationship Id="rId2" Type="http://schemas.openxmlformats.org/officeDocument/2006/relationships/notesSlide" Target="../notesSlides/notesSlide1.xml"/><Relationship Id="rId16" Type="http://schemas.openxmlformats.org/officeDocument/2006/relationships/chart" Target="../charts/chart14.xml"/><Relationship Id="rId20" Type="http://schemas.openxmlformats.org/officeDocument/2006/relationships/chart" Target="../charts/chart18.xml"/><Relationship Id="rId29" Type="http://schemas.openxmlformats.org/officeDocument/2006/relationships/chart" Target="../charts/chart27.xml"/><Relationship Id="rId1" Type="http://schemas.openxmlformats.org/officeDocument/2006/relationships/slideLayout" Target="../slideLayouts/slideLayout1.xml"/><Relationship Id="rId6" Type="http://schemas.openxmlformats.org/officeDocument/2006/relationships/chart" Target="../charts/chart4.xml"/><Relationship Id="rId11" Type="http://schemas.openxmlformats.org/officeDocument/2006/relationships/chart" Target="../charts/chart9.xml"/><Relationship Id="rId24" Type="http://schemas.openxmlformats.org/officeDocument/2006/relationships/chart" Target="../charts/chart22.xml"/><Relationship Id="rId32" Type="http://schemas.openxmlformats.org/officeDocument/2006/relationships/chart" Target="../charts/chart30.xml"/><Relationship Id="rId5" Type="http://schemas.openxmlformats.org/officeDocument/2006/relationships/chart" Target="../charts/chart3.xml"/><Relationship Id="rId15" Type="http://schemas.openxmlformats.org/officeDocument/2006/relationships/chart" Target="../charts/chart13.xml"/><Relationship Id="rId23" Type="http://schemas.openxmlformats.org/officeDocument/2006/relationships/chart" Target="../charts/chart21.xml"/><Relationship Id="rId28" Type="http://schemas.openxmlformats.org/officeDocument/2006/relationships/chart" Target="../charts/chart26.xml"/><Relationship Id="rId10" Type="http://schemas.openxmlformats.org/officeDocument/2006/relationships/chart" Target="../charts/chart8.xml"/><Relationship Id="rId19" Type="http://schemas.openxmlformats.org/officeDocument/2006/relationships/chart" Target="../charts/chart17.xml"/><Relationship Id="rId31" Type="http://schemas.openxmlformats.org/officeDocument/2006/relationships/chart" Target="../charts/chart29.xml"/><Relationship Id="rId4" Type="http://schemas.openxmlformats.org/officeDocument/2006/relationships/chart" Target="../charts/chart2.xml"/><Relationship Id="rId9" Type="http://schemas.openxmlformats.org/officeDocument/2006/relationships/chart" Target="../charts/chart7.xml"/><Relationship Id="rId14" Type="http://schemas.openxmlformats.org/officeDocument/2006/relationships/chart" Target="../charts/chart12.xml"/><Relationship Id="rId22" Type="http://schemas.openxmlformats.org/officeDocument/2006/relationships/chart" Target="../charts/chart20.xml"/><Relationship Id="rId27" Type="http://schemas.openxmlformats.org/officeDocument/2006/relationships/chart" Target="../charts/chart25.xml"/><Relationship Id="rId30" Type="http://schemas.openxmlformats.org/officeDocument/2006/relationships/chart" Target="../charts/chart28.xml"/><Relationship Id="rId8" Type="http://schemas.openxmlformats.org/officeDocument/2006/relationships/chart" Target="../charts/char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60" name="Chart 55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96635488"/>
              </p:ext>
            </p:extLst>
          </p:nvPr>
        </p:nvGraphicFramePr>
        <p:xfrm>
          <a:off x="535392" y="1456713"/>
          <a:ext cx="2233662" cy="107652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561" name="Chart 56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80402505"/>
              </p:ext>
            </p:extLst>
          </p:nvPr>
        </p:nvGraphicFramePr>
        <p:xfrm>
          <a:off x="2517617" y="1463713"/>
          <a:ext cx="1681691" cy="107652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562" name="Chart 56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99317377"/>
              </p:ext>
            </p:extLst>
          </p:nvPr>
        </p:nvGraphicFramePr>
        <p:xfrm>
          <a:off x="4109152" y="1433813"/>
          <a:ext cx="1728255" cy="107652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563" name="Chart 56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16681403"/>
              </p:ext>
            </p:extLst>
          </p:nvPr>
        </p:nvGraphicFramePr>
        <p:xfrm>
          <a:off x="5717107" y="1456713"/>
          <a:ext cx="1728255" cy="107652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648" name="Chart 64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31716066"/>
              </p:ext>
            </p:extLst>
          </p:nvPr>
        </p:nvGraphicFramePr>
        <p:xfrm>
          <a:off x="2563527" y="5111320"/>
          <a:ext cx="1636776" cy="9875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graphicFrame>
        <p:nvGraphicFramePr>
          <p:cNvPr id="650" name="Chart 64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11895757"/>
              </p:ext>
            </p:extLst>
          </p:nvPr>
        </p:nvGraphicFramePr>
        <p:xfrm>
          <a:off x="604962" y="2351489"/>
          <a:ext cx="1949232" cy="10663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graphicFrame>
        <p:nvGraphicFramePr>
          <p:cNvPr id="651" name="Chart 65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62279186"/>
              </p:ext>
            </p:extLst>
          </p:nvPr>
        </p:nvGraphicFramePr>
        <p:xfrm>
          <a:off x="5840887" y="2392732"/>
          <a:ext cx="1627632" cy="9875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9"/>
          </a:graphicData>
        </a:graphic>
      </p:graphicFrame>
      <p:graphicFrame>
        <p:nvGraphicFramePr>
          <p:cNvPr id="652" name="Chart 65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48887827"/>
              </p:ext>
            </p:extLst>
          </p:nvPr>
        </p:nvGraphicFramePr>
        <p:xfrm>
          <a:off x="2472428" y="2397152"/>
          <a:ext cx="1692724" cy="103129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0"/>
          </a:graphicData>
        </a:graphic>
      </p:graphicFrame>
      <p:graphicFrame>
        <p:nvGraphicFramePr>
          <p:cNvPr id="653" name="Chart 65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75658860"/>
              </p:ext>
            </p:extLst>
          </p:nvPr>
        </p:nvGraphicFramePr>
        <p:xfrm>
          <a:off x="4141795" y="2369127"/>
          <a:ext cx="1672278" cy="9699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1"/>
          </a:graphicData>
        </a:graphic>
      </p:graphicFrame>
      <p:graphicFrame>
        <p:nvGraphicFramePr>
          <p:cNvPr id="1548" name="Chart 1547"/>
          <p:cNvGraphicFramePr/>
          <p:nvPr>
            <p:extLst>
              <p:ext uri="{D42A27DB-BD31-4B8C-83A1-F6EECF244321}">
                <p14:modId xmlns:p14="http://schemas.microsoft.com/office/powerpoint/2010/main" val="3510339964"/>
              </p:ext>
            </p:extLst>
          </p:nvPr>
        </p:nvGraphicFramePr>
        <p:xfrm>
          <a:off x="4114085" y="557075"/>
          <a:ext cx="1911096" cy="9418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2"/>
          </a:graphicData>
        </a:graphic>
      </p:graphicFrame>
      <p:graphicFrame>
        <p:nvGraphicFramePr>
          <p:cNvPr id="1549" name="Chart 1548"/>
          <p:cNvGraphicFramePr/>
          <p:nvPr>
            <p:extLst>
              <p:ext uri="{D42A27DB-BD31-4B8C-83A1-F6EECF244321}">
                <p14:modId xmlns:p14="http://schemas.microsoft.com/office/powerpoint/2010/main" val="2700352767"/>
              </p:ext>
            </p:extLst>
          </p:nvPr>
        </p:nvGraphicFramePr>
        <p:xfrm>
          <a:off x="5787160" y="558905"/>
          <a:ext cx="1911096" cy="9426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3"/>
          </a:graphicData>
        </a:graphic>
      </p:graphicFrame>
      <p:graphicFrame>
        <p:nvGraphicFramePr>
          <p:cNvPr id="1550" name="Chart 1549"/>
          <p:cNvGraphicFramePr/>
          <p:nvPr>
            <p:extLst>
              <p:ext uri="{D42A27DB-BD31-4B8C-83A1-F6EECF244321}">
                <p14:modId xmlns:p14="http://schemas.microsoft.com/office/powerpoint/2010/main" val="2513857504"/>
              </p:ext>
            </p:extLst>
          </p:nvPr>
        </p:nvGraphicFramePr>
        <p:xfrm>
          <a:off x="2400303" y="536148"/>
          <a:ext cx="1908417" cy="95254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4"/>
          </a:graphicData>
        </a:graphic>
      </p:graphicFrame>
      <p:graphicFrame>
        <p:nvGraphicFramePr>
          <p:cNvPr id="1555" name="Chart 1554"/>
          <p:cNvGraphicFramePr/>
          <p:nvPr>
            <p:extLst>
              <p:ext uri="{D42A27DB-BD31-4B8C-83A1-F6EECF244321}">
                <p14:modId xmlns:p14="http://schemas.microsoft.com/office/powerpoint/2010/main" val="934925586"/>
              </p:ext>
            </p:extLst>
          </p:nvPr>
        </p:nvGraphicFramePr>
        <p:xfrm>
          <a:off x="732808" y="519224"/>
          <a:ext cx="1888790" cy="105880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5"/>
          </a:graphicData>
        </a:graphic>
      </p:graphicFrame>
      <p:graphicFrame>
        <p:nvGraphicFramePr>
          <p:cNvPr id="621" name="Chart 62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38189551"/>
              </p:ext>
            </p:extLst>
          </p:nvPr>
        </p:nvGraphicFramePr>
        <p:xfrm>
          <a:off x="4163435" y="5139051"/>
          <a:ext cx="1719072" cy="10149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6"/>
          </a:graphicData>
        </a:graphic>
      </p:graphicFrame>
      <p:graphicFrame>
        <p:nvGraphicFramePr>
          <p:cNvPr id="622" name="Chart 62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32003716"/>
              </p:ext>
            </p:extLst>
          </p:nvPr>
        </p:nvGraphicFramePr>
        <p:xfrm>
          <a:off x="5774645" y="5153573"/>
          <a:ext cx="1719072" cy="10149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7"/>
          </a:graphicData>
        </a:graphic>
      </p:graphicFrame>
      <p:graphicFrame>
        <p:nvGraphicFramePr>
          <p:cNvPr id="556" name="Chart 55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40939313"/>
              </p:ext>
            </p:extLst>
          </p:nvPr>
        </p:nvGraphicFramePr>
        <p:xfrm>
          <a:off x="601204" y="3232986"/>
          <a:ext cx="2055805" cy="11763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8"/>
          </a:graphicData>
        </a:graphic>
      </p:graphicFrame>
      <p:graphicFrame>
        <p:nvGraphicFramePr>
          <p:cNvPr id="557" name="Chart 55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91089473"/>
              </p:ext>
            </p:extLst>
          </p:nvPr>
        </p:nvGraphicFramePr>
        <p:xfrm>
          <a:off x="2512866" y="3247745"/>
          <a:ext cx="1727284" cy="11763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9"/>
          </a:graphicData>
        </a:graphic>
      </p:graphicFrame>
      <p:graphicFrame>
        <p:nvGraphicFramePr>
          <p:cNvPr id="558" name="Chart 55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62402523"/>
              </p:ext>
            </p:extLst>
          </p:nvPr>
        </p:nvGraphicFramePr>
        <p:xfrm>
          <a:off x="4169422" y="3281533"/>
          <a:ext cx="1727284" cy="11763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0"/>
          </a:graphicData>
        </a:graphic>
      </p:graphicFrame>
      <p:graphicFrame>
        <p:nvGraphicFramePr>
          <p:cNvPr id="559" name="Chart 55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95154476"/>
              </p:ext>
            </p:extLst>
          </p:nvPr>
        </p:nvGraphicFramePr>
        <p:xfrm>
          <a:off x="5773415" y="3247745"/>
          <a:ext cx="1727284" cy="11763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1"/>
          </a:graphicData>
        </a:graphic>
      </p:graphicFrame>
      <p:graphicFrame>
        <p:nvGraphicFramePr>
          <p:cNvPr id="564" name="Chart 56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29395252"/>
              </p:ext>
            </p:extLst>
          </p:nvPr>
        </p:nvGraphicFramePr>
        <p:xfrm>
          <a:off x="601205" y="4201368"/>
          <a:ext cx="1949232" cy="10160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2"/>
          </a:graphicData>
        </a:graphic>
      </p:graphicFrame>
      <p:graphicFrame>
        <p:nvGraphicFramePr>
          <p:cNvPr id="565" name="Chart 56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86885311"/>
              </p:ext>
            </p:extLst>
          </p:nvPr>
        </p:nvGraphicFramePr>
        <p:xfrm>
          <a:off x="2512866" y="4248861"/>
          <a:ext cx="1687437" cy="10160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3"/>
          </a:graphicData>
        </a:graphic>
      </p:graphicFrame>
      <p:graphicFrame>
        <p:nvGraphicFramePr>
          <p:cNvPr id="566" name="Chart 56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4337512"/>
              </p:ext>
            </p:extLst>
          </p:nvPr>
        </p:nvGraphicFramePr>
        <p:xfrm>
          <a:off x="4166090" y="4248861"/>
          <a:ext cx="1687437" cy="10160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4"/>
          </a:graphicData>
        </a:graphic>
      </p:graphicFrame>
      <p:graphicFrame>
        <p:nvGraphicFramePr>
          <p:cNvPr id="567" name="Chart 56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35382161"/>
              </p:ext>
            </p:extLst>
          </p:nvPr>
        </p:nvGraphicFramePr>
        <p:xfrm>
          <a:off x="5787160" y="4248861"/>
          <a:ext cx="1687437" cy="10160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5"/>
          </a:graphicData>
        </a:graphic>
      </p:graphicFrame>
      <p:graphicFrame>
        <p:nvGraphicFramePr>
          <p:cNvPr id="568" name="Chart 56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92636043"/>
              </p:ext>
            </p:extLst>
          </p:nvPr>
        </p:nvGraphicFramePr>
        <p:xfrm>
          <a:off x="613284" y="6049439"/>
          <a:ext cx="1955255" cy="100890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6"/>
          </a:graphicData>
        </a:graphic>
      </p:graphicFrame>
      <p:graphicFrame>
        <p:nvGraphicFramePr>
          <p:cNvPr id="569" name="Chart 56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30518672"/>
              </p:ext>
            </p:extLst>
          </p:nvPr>
        </p:nvGraphicFramePr>
        <p:xfrm>
          <a:off x="2565406" y="6080767"/>
          <a:ext cx="1634897" cy="100890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7"/>
          </a:graphicData>
        </a:graphic>
      </p:graphicFrame>
      <p:graphicFrame>
        <p:nvGraphicFramePr>
          <p:cNvPr id="570" name="Chart 56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93960924"/>
              </p:ext>
            </p:extLst>
          </p:nvPr>
        </p:nvGraphicFramePr>
        <p:xfrm>
          <a:off x="4167507" y="6102103"/>
          <a:ext cx="1634897" cy="100890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8"/>
          </a:graphicData>
        </a:graphic>
      </p:graphicFrame>
      <p:graphicFrame>
        <p:nvGraphicFramePr>
          <p:cNvPr id="571" name="Chart 57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06781470"/>
              </p:ext>
            </p:extLst>
          </p:nvPr>
        </p:nvGraphicFramePr>
        <p:xfrm>
          <a:off x="5817357" y="6102103"/>
          <a:ext cx="1722876" cy="100890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9"/>
          </a:graphicData>
        </a:graphic>
      </p:graphicFrame>
      <p:graphicFrame>
        <p:nvGraphicFramePr>
          <p:cNvPr id="572" name="Chart 57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27571113"/>
              </p:ext>
            </p:extLst>
          </p:nvPr>
        </p:nvGraphicFramePr>
        <p:xfrm>
          <a:off x="610001" y="6950056"/>
          <a:ext cx="2016773" cy="15178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0"/>
          </a:graphicData>
        </a:graphic>
      </p:graphicFrame>
      <p:graphicFrame>
        <p:nvGraphicFramePr>
          <p:cNvPr id="573" name="Chart 57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67091531"/>
              </p:ext>
            </p:extLst>
          </p:nvPr>
        </p:nvGraphicFramePr>
        <p:xfrm>
          <a:off x="2443642" y="6950056"/>
          <a:ext cx="1890498" cy="13914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1"/>
          </a:graphicData>
        </a:graphic>
      </p:graphicFrame>
      <p:graphicFrame>
        <p:nvGraphicFramePr>
          <p:cNvPr id="574" name="Chart 57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04459916"/>
              </p:ext>
            </p:extLst>
          </p:nvPr>
        </p:nvGraphicFramePr>
        <p:xfrm>
          <a:off x="4073222" y="6947692"/>
          <a:ext cx="1882750" cy="12834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2"/>
          </a:graphicData>
        </a:graphic>
      </p:graphicFrame>
      <p:graphicFrame>
        <p:nvGraphicFramePr>
          <p:cNvPr id="575" name="Chart 57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45053633"/>
              </p:ext>
            </p:extLst>
          </p:nvPr>
        </p:nvGraphicFramePr>
        <p:xfrm>
          <a:off x="5646256" y="6921844"/>
          <a:ext cx="1992739" cy="144491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3"/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981065" y="327553"/>
            <a:ext cx="16002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 smtClean="0"/>
              <a:t>CT-CL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89447" y="3361710"/>
            <a:ext cx="430887" cy="740069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pPr algn="ctr"/>
            <a:r>
              <a:rPr lang="en-US" sz="800" b="1" i="1" dirty="0" err="1" smtClean="0"/>
              <a:t>F</a:t>
            </a:r>
            <a:r>
              <a:rPr lang="en-US" sz="800" b="1" baseline="-25000" dirty="0" err="1" smtClean="0"/>
              <a:t>v</a:t>
            </a:r>
            <a:r>
              <a:rPr lang="en-US" sz="800" b="1" dirty="0" smtClean="0"/>
              <a:t>/</a:t>
            </a:r>
            <a:r>
              <a:rPr lang="en-US" sz="800" b="1" i="1" dirty="0" err="1" smtClean="0"/>
              <a:t>F</a:t>
            </a:r>
            <a:r>
              <a:rPr lang="en-US" sz="800" b="1" baseline="-25000" dirty="0" err="1" smtClean="0"/>
              <a:t>m</a:t>
            </a:r>
            <a:endParaRPr lang="en-US" sz="800" b="1" baseline="-25000" dirty="0" smtClean="0"/>
          </a:p>
          <a:p>
            <a:pPr algn="ctr"/>
            <a:r>
              <a:rPr lang="en-US" sz="800" b="1" dirty="0" smtClean="0"/>
              <a:t> </a:t>
            </a:r>
            <a:endParaRPr lang="en-US" sz="800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2521259" y="327553"/>
            <a:ext cx="160384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 smtClean="0"/>
              <a:t>CT-HL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219346" y="327553"/>
            <a:ext cx="160805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 smtClean="0"/>
              <a:t>HT-CL 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905162" y="337078"/>
            <a:ext cx="163545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 smtClean="0"/>
              <a:t>HT-HL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89447" y="4133491"/>
            <a:ext cx="430887" cy="794286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pPr algn="ctr"/>
            <a:r>
              <a:rPr lang="en-US" sz="800" b="1" dirty="0" smtClean="0"/>
              <a:t>Φ</a:t>
            </a:r>
            <a:r>
              <a:rPr lang="en-US" sz="800" b="1" baseline="-25000" dirty="0" smtClean="0"/>
              <a:t>PSII</a:t>
            </a:r>
            <a:r>
              <a:rPr lang="en-US" sz="800" b="1" dirty="0" smtClean="0"/>
              <a:t> </a:t>
            </a:r>
          </a:p>
          <a:p>
            <a:pPr algn="ctr"/>
            <a:endParaRPr lang="en-US" sz="800" b="1" dirty="0" smtClean="0"/>
          </a:p>
        </p:txBody>
      </p:sp>
      <p:sp>
        <p:nvSpPr>
          <p:cNvPr id="22" name="TextBox 21"/>
          <p:cNvSpPr txBox="1"/>
          <p:nvPr/>
        </p:nvSpPr>
        <p:spPr>
          <a:xfrm>
            <a:off x="289447" y="6096848"/>
            <a:ext cx="430887" cy="822097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pPr algn="ctr"/>
            <a:r>
              <a:rPr lang="en-US" sz="800" b="1" dirty="0" smtClean="0"/>
              <a:t>Φ</a:t>
            </a:r>
            <a:r>
              <a:rPr lang="en-US" sz="800" b="1" baseline="-25000" dirty="0" smtClean="0"/>
              <a:t>NPQ</a:t>
            </a:r>
            <a:r>
              <a:rPr lang="en-US" sz="800" b="1" dirty="0" smtClean="0"/>
              <a:t> </a:t>
            </a:r>
          </a:p>
          <a:p>
            <a:pPr algn="ctr"/>
            <a:endParaRPr lang="en-US" sz="800" b="1" dirty="0" smtClean="0"/>
          </a:p>
        </p:txBody>
      </p:sp>
      <p:sp>
        <p:nvSpPr>
          <p:cNvPr id="27" name="TextBox 26"/>
          <p:cNvSpPr txBox="1"/>
          <p:nvPr/>
        </p:nvSpPr>
        <p:spPr>
          <a:xfrm>
            <a:off x="289447" y="7039239"/>
            <a:ext cx="307777" cy="739465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pPr algn="ctr"/>
            <a:r>
              <a:rPr lang="en-US" sz="800" b="1" smtClean="0"/>
              <a:t>Φ</a:t>
            </a:r>
            <a:r>
              <a:rPr lang="en-US" sz="800" b="1" baseline="-25000" smtClean="0"/>
              <a:t>NO</a:t>
            </a:r>
            <a:r>
              <a:rPr lang="en-US" sz="800" b="1" smtClean="0"/>
              <a:t> </a:t>
            </a:r>
            <a:endParaRPr lang="en-US" sz="800" b="1" dirty="0" smtClean="0"/>
          </a:p>
        </p:txBody>
      </p:sp>
      <p:sp>
        <p:nvSpPr>
          <p:cNvPr id="857" name="TextBox 856"/>
          <p:cNvSpPr txBox="1"/>
          <p:nvPr/>
        </p:nvSpPr>
        <p:spPr>
          <a:xfrm>
            <a:off x="289447" y="491971"/>
            <a:ext cx="553998" cy="1001593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pPr algn="ctr"/>
            <a:r>
              <a:rPr lang="en-US" sz="800" b="1" dirty="0" err="1" smtClean="0"/>
              <a:t>Holobiont</a:t>
            </a:r>
            <a:r>
              <a:rPr lang="en-US" sz="800" b="1" dirty="0" smtClean="0"/>
              <a:t> Reflectance </a:t>
            </a:r>
          </a:p>
          <a:p>
            <a:pPr algn="ctr"/>
            <a:r>
              <a:rPr lang="en-US" sz="800" b="1" dirty="0" smtClean="0"/>
              <a:t>(au)</a:t>
            </a:r>
          </a:p>
        </p:txBody>
      </p:sp>
      <p:sp>
        <p:nvSpPr>
          <p:cNvPr id="858" name="TextBox 857"/>
          <p:cNvSpPr txBox="1"/>
          <p:nvPr/>
        </p:nvSpPr>
        <p:spPr>
          <a:xfrm>
            <a:off x="289447" y="1322251"/>
            <a:ext cx="430887" cy="1115199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pPr algn="ctr"/>
            <a:r>
              <a:rPr lang="en-US" sz="800" b="1" i="1" dirty="0" err="1" smtClean="0"/>
              <a:t>Symbiodinium</a:t>
            </a:r>
            <a:r>
              <a:rPr lang="en-US" sz="800" b="1" dirty="0" smtClean="0"/>
              <a:t> </a:t>
            </a:r>
          </a:p>
          <a:p>
            <a:pPr algn="ctr"/>
            <a:r>
              <a:rPr lang="en-US" sz="800" b="1" dirty="0" smtClean="0"/>
              <a:t>Density  (cells/cm</a:t>
            </a:r>
            <a:r>
              <a:rPr lang="en-US" sz="800" b="1" baseline="30000" dirty="0" smtClean="0"/>
              <a:t>2</a:t>
            </a:r>
            <a:r>
              <a:rPr lang="en-US" sz="800" b="1" dirty="0" smtClean="0"/>
              <a:t>)</a:t>
            </a:r>
          </a:p>
        </p:txBody>
      </p:sp>
      <p:grpSp>
        <p:nvGrpSpPr>
          <p:cNvPr id="1506" name="Group 1505"/>
          <p:cNvGrpSpPr/>
          <p:nvPr/>
        </p:nvGrpSpPr>
        <p:grpSpPr>
          <a:xfrm>
            <a:off x="2625489" y="7077444"/>
            <a:ext cx="747972" cy="808047"/>
            <a:chOff x="725439" y="7856661"/>
            <a:chExt cx="674330" cy="914400"/>
          </a:xfrm>
        </p:grpSpPr>
        <p:cxnSp>
          <p:nvCxnSpPr>
            <p:cNvPr id="1507" name="Straight Connector 1506"/>
            <p:cNvCxnSpPr/>
            <p:nvPr/>
          </p:nvCxnSpPr>
          <p:spPr>
            <a:xfrm>
              <a:off x="727656" y="8698328"/>
              <a:ext cx="43640" cy="72733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508" name="Straight Connector 1507"/>
            <p:cNvCxnSpPr/>
            <p:nvPr/>
          </p:nvCxnSpPr>
          <p:spPr>
            <a:xfrm>
              <a:off x="734096" y="8537720"/>
              <a:ext cx="140005" cy="233341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509" name="Straight Connector 1508"/>
            <p:cNvCxnSpPr/>
            <p:nvPr/>
          </p:nvCxnSpPr>
          <p:spPr>
            <a:xfrm>
              <a:off x="725439" y="8351949"/>
              <a:ext cx="251467" cy="419112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510" name="Straight Connector 1509"/>
            <p:cNvCxnSpPr/>
            <p:nvPr/>
          </p:nvCxnSpPr>
          <p:spPr>
            <a:xfrm>
              <a:off x="727656" y="8184303"/>
              <a:ext cx="352055" cy="586758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511" name="Straight Connector 1510"/>
            <p:cNvCxnSpPr/>
            <p:nvPr/>
          </p:nvCxnSpPr>
          <p:spPr>
            <a:xfrm>
              <a:off x="727656" y="8012961"/>
              <a:ext cx="454860" cy="758100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512" name="Straight Connector 1511"/>
            <p:cNvCxnSpPr/>
            <p:nvPr/>
          </p:nvCxnSpPr>
          <p:spPr>
            <a:xfrm>
              <a:off x="736681" y="7856661"/>
              <a:ext cx="548640" cy="914400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513" name="Straight Connector 1512"/>
            <p:cNvCxnSpPr/>
            <p:nvPr/>
          </p:nvCxnSpPr>
          <p:spPr>
            <a:xfrm>
              <a:off x="839486" y="7856661"/>
              <a:ext cx="548640" cy="914400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514" name="Straight Connector 1513"/>
            <p:cNvCxnSpPr/>
            <p:nvPr/>
          </p:nvCxnSpPr>
          <p:spPr>
            <a:xfrm>
              <a:off x="942291" y="7856661"/>
              <a:ext cx="457478" cy="762464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515" name="Straight Connector 1514"/>
            <p:cNvCxnSpPr/>
            <p:nvPr/>
          </p:nvCxnSpPr>
          <p:spPr>
            <a:xfrm>
              <a:off x="1045096" y="7856661"/>
              <a:ext cx="353773" cy="589621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516" name="Straight Connector 1515"/>
            <p:cNvCxnSpPr/>
            <p:nvPr/>
          </p:nvCxnSpPr>
          <p:spPr>
            <a:xfrm>
              <a:off x="1147901" y="7856661"/>
              <a:ext cx="247165" cy="411942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517" name="Straight Connector 1516"/>
            <p:cNvCxnSpPr/>
            <p:nvPr/>
          </p:nvCxnSpPr>
          <p:spPr>
            <a:xfrm>
              <a:off x="1250706" y="7856661"/>
              <a:ext cx="149063" cy="248438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518" name="Straight Connector 1517"/>
            <p:cNvCxnSpPr/>
            <p:nvPr/>
          </p:nvCxnSpPr>
          <p:spPr>
            <a:xfrm>
              <a:off x="1353511" y="7856661"/>
              <a:ext cx="46258" cy="77097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583" name="TextBox 582"/>
          <p:cNvSpPr txBox="1"/>
          <p:nvPr/>
        </p:nvSpPr>
        <p:spPr>
          <a:xfrm>
            <a:off x="289447" y="2282438"/>
            <a:ext cx="430887" cy="1022885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pPr algn="ctr">
              <a:defRPr sz="1000" b="1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pPr>
            <a:r>
              <a:rPr lang="en-US" sz="800" dirty="0" smtClean="0"/>
              <a:t>Chlorophyll a</a:t>
            </a:r>
          </a:p>
          <a:p>
            <a:pPr algn="ctr">
              <a:defRPr sz="1000" b="1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pPr>
            <a:r>
              <a:rPr lang="en-US" sz="800" dirty="0" smtClean="0"/>
              <a:t> Density (</a:t>
            </a:r>
            <a:r>
              <a:rPr lang="en-US" sz="800" dirty="0" err="1" smtClean="0"/>
              <a:t>pg</a:t>
            </a:r>
            <a:r>
              <a:rPr lang="en-US" sz="800" dirty="0" smtClean="0"/>
              <a:t>/cell)</a:t>
            </a:r>
            <a:endParaRPr lang="en-US" sz="800" dirty="0"/>
          </a:p>
        </p:txBody>
      </p:sp>
      <p:sp>
        <p:nvSpPr>
          <p:cNvPr id="611" name="TextBox 610"/>
          <p:cNvSpPr txBox="1"/>
          <p:nvPr/>
        </p:nvSpPr>
        <p:spPr>
          <a:xfrm>
            <a:off x="180523" y="508660"/>
            <a:ext cx="34826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 smtClean="0"/>
              <a:t>a.</a:t>
            </a:r>
            <a:endParaRPr lang="en-US" sz="1200" b="1" dirty="0"/>
          </a:p>
        </p:txBody>
      </p:sp>
      <p:sp>
        <p:nvSpPr>
          <p:cNvPr id="612" name="TextBox 611"/>
          <p:cNvSpPr txBox="1"/>
          <p:nvPr/>
        </p:nvSpPr>
        <p:spPr>
          <a:xfrm>
            <a:off x="180523" y="1389727"/>
            <a:ext cx="34826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 smtClean="0"/>
              <a:t>b.</a:t>
            </a:r>
            <a:endParaRPr lang="en-US" sz="1200" b="1" dirty="0"/>
          </a:p>
        </p:txBody>
      </p:sp>
      <p:sp>
        <p:nvSpPr>
          <p:cNvPr id="614" name="TextBox 613"/>
          <p:cNvSpPr txBox="1"/>
          <p:nvPr/>
        </p:nvSpPr>
        <p:spPr>
          <a:xfrm>
            <a:off x="180523" y="2307373"/>
            <a:ext cx="34826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/>
              <a:t>c</a:t>
            </a:r>
            <a:r>
              <a:rPr lang="en-US" sz="1200" b="1" dirty="0" smtClean="0"/>
              <a:t>.</a:t>
            </a:r>
            <a:endParaRPr lang="en-US" sz="1200" b="1" dirty="0"/>
          </a:p>
        </p:txBody>
      </p:sp>
      <p:sp>
        <p:nvSpPr>
          <p:cNvPr id="615" name="TextBox 614"/>
          <p:cNvSpPr txBox="1"/>
          <p:nvPr/>
        </p:nvSpPr>
        <p:spPr>
          <a:xfrm>
            <a:off x="180523" y="3266598"/>
            <a:ext cx="34826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/>
              <a:t>d</a:t>
            </a:r>
            <a:r>
              <a:rPr lang="en-US" sz="1200" b="1" dirty="0" smtClean="0"/>
              <a:t>.</a:t>
            </a:r>
            <a:endParaRPr lang="en-US" sz="1200" b="1" dirty="0"/>
          </a:p>
        </p:txBody>
      </p:sp>
      <p:sp>
        <p:nvSpPr>
          <p:cNvPr id="616" name="TextBox 615"/>
          <p:cNvSpPr txBox="1"/>
          <p:nvPr/>
        </p:nvSpPr>
        <p:spPr>
          <a:xfrm>
            <a:off x="180523" y="4194962"/>
            <a:ext cx="34826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/>
              <a:t>e</a:t>
            </a:r>
            <a:r>
              <a:rPr lang="en-US" sz="1200" b="1" dirty="0" smtClean="0"/>
              <a:t>.</a:t>
            </a:r>
            <a:endParaRPr lang="en-US" sz="1200" b="1" dirty="0"/>
          </a:p>
        </p:txBody>
      </p:sp>
      <p:sp>
        <p:nvSpPr>
          <p:cNvPr id="617" name="TextBox 616"/>
          <p:cNvSpPr txBox="1"/>
          <p:nvPr/>
        </p:nvSpPr>
        <p:spPr>
          <a:xfrm>
            <a:off x="180523" y="5069835"/>
            <a:ext cx="34826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/>
              <a:t>f</a:t>
            </a:r>
            <a:r>
              <a:rPr lang="en-US" sz="1200" b="1" dirty="0" smtClean="0"/>
              <a:t>.</a:t>
            </a:r>
            <a:endParaRPr lang="en-US" sz="1200" b="1" dirty="0"/>
          </a:p>
        </p:txBody>
      </p:sp>
      <p:sp>
        <p:nvSpPr>
          <p:cNvPr id="618" name="TextBox 617"/>
          <p:cNvSpPr txBox="1"/>
          <p:nvPr/>
        </p:nvSpPr>
        <p:spPr>
          <a:xfrm>
            <a:off x="180523" y="6040916"/>
            <a:ext cx="34826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/>
              <a:t>g</a:t>
            </a:r>
            <a:r>
              <a:rPr lang="en-US" sz="1200" b="1" dirty="0" smtClean="0"/>
              <a:t>.</a:t>
            </a:r>
            <a:endParaRPr lang="en-US" sz="1200" b="1" dirty="0"/>
          </a:p>
        </p:txBody>
      </p:sp>
      <p:sp>
        <p:nvSpPr>
          <p:cNvPr id="619" name="TextBox 618"/>
          <p:cNvSpPr txBox="1"/>
          <p:nvPr/>
        </p:nvSpPr>
        <p:spPr>
          <a:xfrm>
            <a:off x="180523" y="6940159"/>
            <a:ext cx="34826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/>
              <a:t>h</a:t>
            </a:r>
            <a:r>
              <a:rPr lang="en-US" sz="1200" b="1" dirty="0" smtClean="0"/>
              <a:t>.</a:t>
            </a:r>
            <a:endParaRPr lang="en-US" sz="1200" b="1" dirty="0"/>
          </a:p>
        </p:txBody>
      </p:sp>
      <p:sp>
        <p:nvSpPr>
          <p:cNvPr id="620" name="TextBox 619"/>
          <p:cNvSpPr txBox="1"/>
          <p:nvPr/>
        </p:nvSpPr>
        <p:spPr>
          <a:xfrm>
            <a:off x="282827" y="5073040"/>
            <a:ext cx="430887" cy="794286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pPr algn="ctr"/>
            <a:r>
              <a:rPr lang="en-US" sz="800" b="1" dirty="0" err="1" smtClean="0"/>
              <a:t>Q</a:t>
            </a:r>
            <a:r>
              <a:rPr lang="en-US" sz="800" b="1" baseline="-25000" dirty="0" err="1" smtClean="0"/>
              <a:t>m</a:t>
            </a:r>
            <a:endParaRPr lang="en-US" sz="800" b="1" baseline="-25000" dirty="0" smtClean="0"/>
          </a:p>
          <a:p>
            <a:pPr algn="ctr"/>
            <a:endParaRPr lang="en-US" sz="800" b="1" dirty="0" smtClean="0"/>
          </a:p>
        </p:txBody>
      </p:sp>
      <p:grpSp>
        <p:nvGrpSpPr>
          <p:cNvPr id="582" name="Group 581"/>
          <p:cNvGrpSpPr/>
          <p:nvPr/>
        </p:nvGrpSpPr>
        <p:grpSpPr>
          <a:xfrm>
            <a:off x="974945" y="7077444"/>
            <a:ext cx="1519432" cy="811348"/>
            <a:chOff x="803573" y="655857"/>
            <a:chExt cx="1538507" cy="795442"/>
          </a:xfrm>
        </p:grpSpPr>
        <p:cxnSp>
          <p:nvCxnSpPr>
            <p:cNvPr id="584" name="Straight Connector 583"/>
            <p:cNvCxnSpPr/>
            <p:nvPr/>
          </p:nvCxnSpPr>
          <p:spPr>
            <a:xfrm>
              <a:off x="806044" y="1388697"/>
              <a:ext cx="48632" cy="62602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85" name="Straight Connector 584"/>
            <p:cNvCxnSpPr/>
            <p:nvPr/>
          </p:nvCxnSpPr>
          <p:spPr>
            <a:xfrm>
              <a:off x="813220" y="1250459"/>
              <a:ext cx="156020" cy="200840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87" name="Straight Connector 586"/>
            <p:cNvCxnSpPr/>
            <p:nvPr/>
          </p:nvCxnSpPr>
          <p:spPr>
            <a:xfrm>
              <a:off x="803573" y="1090562"/>
              <a:ext cx="280232" cy="360737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88" name="Straight Connector 587"/>
            <p:cNvCxnSpPr/>
            <p:nvPr/>
          </p:nvCxnSpPr>
          <p:spPr>
            <a:xfrm>
              <a:off x="806044" y="946267"/>
              <a:ext cx="392327" cy="505032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89" name="Straight Connector 588"/>
            <p:cNvCxnSpPr/>
            <p:nvPr/>
          </p:nvCxnSpPr>
          <p:spPr>
            <a:xfrm>
              <a:off x="806044" y="798790"/>
              <a:ext cx="506892" cy="652509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90" name="Straight Connector 589"/>
            <p:cNvCxnSpPr/>
            <p:nvPr/>
          </p:nvCxnSpPr>
          <p:spPr>
            <a:xfrm>
              <a:off x="816101" y="655857"/>
              <a:ext cx="611399" cy="787039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91" name="Straight Connector 590"/>
            <p:cNvCxnSpPr/>
            <p:nvPr/>
          </p:nvCxnSpPr>
          <p:spPr>
            <a:xfrm>
              <a:off x="1448978" y="655857"/>
              <a:ext cx="611399" cy="787039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92" name="Straight Connector 591"/>
            <p:cNvCxnSpPr/>
            <p:nvPr/>
          </p:nvCxnSpPr>
          <p:spPr>
            <a:xfrm>
              <a:off x="1832271" y="655857"/>
              <a:ext cx="509809" cy="656265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93" name="Straight Connector 592"/>
            <p:cNvCxnSpPr/>
            <p:nvPr/>
          </p:nvCxnSpPr>
          <p:spPr>
            <a:xfrm>
              <a:off x="1946836" y="655857"/>
              <a:ext cx="394241" cy="507496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94" name="Straight Connector 593"/>
            <p:cNvCxnSpPr/>
            <p:nvPr/>
          </p:nvCxnSpPr>
          <p:spPr>
            <a:xfrm>
              <a:off x="2061401" y="655857"/>
              <a:ext cx="275438" cy="354565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95" name="Straight Connector 594"/>
            <p:cNvCxnSpPr/>
            <p:nvPr/>
          </p:nvCxnSpPr>
          <p:spPr>
            <a:xfrm>
              <a:off x="2175966" y="655857"/>
              <a:ext cx="166114" cy="213835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96" name="Straight Connector 595"/>
            <p:cNvCxnSpPr/>
            <p:nvPr/>
          </p:nvCxnSpPr>
          <p:spPr>
            <a:xfrm>
              <a:off x="2290531" y="655857"/>
              <a:ext cx="51549" cy="66359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97" name="Straight Connector 596"/>
            <p:cNvCxnSpPr/>
            <p:nvPr/>
          </p:nvCxnSpPr>
          <p:spPr>
            <a:xfrm>
              <a:off x="1053844" y="655857"/>
              <a:ext cx="611399" cy="787039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98" name="Straight Connector 597"/>
            <p:cNvCxnSpPr/>
            <p:nvPr/>
          </p:nvCxnSpPr>
          <p:spPr>
            <a:xfrm>
              <a:off x="1187646" y="655857"/>
              <a:ext cx="611399" cy="787039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02" name="Straight Connector 601"/>
            <p:cNvCxnSpPr/>
            <p:nvPr/>
          </p:nvCxnSpPr>
          <p:spPr>
            <a:xfrm>
              <a:off x="1321274" y="655857"/>
              <a:ext cx="611399" cy="787039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03" name="Straight Connector 602"/>
            <p:cNvCxnSpPr/>
            <p:nvPr/>
          </p:nvCxnSpPr>
          <p:spPr>
            <a:xfrm>
              <a:off x="933002" y="655857"/>
              <a:ext cx="611399" cy="787039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04" name="Straight Connector 603"/>
            <p:cNvCxnSpPr/>
            <p:nvPr/>
          </p:nvCxnSpPr>
          <p:spPr>
            <a:xfrm>
              <a:off x="1573154" y="655857"/>
              <a:ext cx="611399" cy="787039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05" name="Straight Connector 604"/>
            <p:cNvCxnSpPr/>
            <p:nvPr/>
          </p:nvCxnSpPr>
          <p:spPr>
            <a:xfrm>
              <a:off x="1687461" y="655857"/>
              <a:ext cx="611399" cy="787039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402" name="Group 401"/>
          <p:cNvGrpSpPr/>
          <p:nvPr/>
        </p:nvGrpSpPr>
        <p:grpSpPr>
          <a:xfrm>
            <a:off x="4262804" y="7077444"/>
            <a:ext cx="747972" cy="808047"/>
            <a:chOff x="725439" y="7856661"/>
            <a:chExt cx="674330" cy="914400"/>
          </a:xfrm>
        </p:grpSpPr>
        <p:cxnSp>
          <p:nvCxnSpPr>
            <p:cNvPr id="403" name="Straight Connector 402"/>
            <p:cNvCxnSpPr/>
            <p:nvPr/>
          </p:nvCxnSpPr>
          <p:spPr>
            <a:xfrm>
              <a:off x="727656" y="8698328"/>
              <a:ext cx="43640" cy="72733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04" name="Straight Connector 403"/>
            <p:cNvCxnSpPr/>
            <p:nvPr/>
          </p:nvCxnSpPr>
          <p:spPr>
            <a:xfrm>
              <a:off x="734096" y="8537720"/>
              <a:ext cx="140005" cy="233341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05" name="Straight Connector 404"/>
            <p:cNvCxnSpPr/>
            <p:nvPr/>
          </p:nvCxnSpPr>
          <p:spPr>
            <a:xfrm>
              <a:off x="725439" y="8351949"/>
              <a:ext cx="251467" cy="419112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06" name="Straight Connector 405"/>
            <p:cNvCxnSpPr/>
            <p:nvPr/>
          </p:nvCxnSpPr>
          <p:spPr>
            <a:xfrm>
              <a:off x="727656" y="8184303"/>
              <a:ext cx="352055" cy="586758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07" name="Straight Connector 406"/>
            <p:cNvCxnSpPr/>
            <p:nvPr/>
          </p:nvCxnSpPr>
          <p:spPr>
            <a:xfrm>
              <a:off x="727656" y="8012961"/>
              <a:ext cx="454860" cy="758100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08" name="Straight Connector 407"/>
            <p:cNvCxnSpPr/>
            <p:nvPr/>
          </p:nvCxnSpPr>
          <p:spPr>
            <a:xfrm>
              <a:off x="736681" y="7856661"/>
              <a:ext cx="548640" cy="914400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09" name="Straight Connector 408"/>
            <p:cNvCxnSpPr/>
            <p:nvPr/>
          </p:nvCxnSpPr>
          <p:spPr>
            <a:xfrm>
              <a:off x="839486" y="7856661"/>
              <a:ext cx="548640" cy="914400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10" name="Straight Connector 409"/>
            <p:cNvCxnSpPr/>
            <p:nvPr/>
          </p:nvCxnSpPr>
          <p:spPr>
            <a:xfrm>
              <a:off x="942291" y="7856661"/>
              <a:ext cx="457478" cy="762464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11" name="Straight Connector 410"/>
            <p:cNvCxnSpPr/>
            <p:nvPr/>
          </p:nvCxnSpPr>
          <p:spPr>
            <a:xfrm>
              <a:off x="1045096" y="7856661"/>
              <a:ext cx="353773" cy="589621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12" name="Straight Connector 411"/>
            <p:cNvCxnSpPr/>
            <p:nvPr/>
          </p:nvCxnSpPr>
          <p:spPr>
            <a:xfrm>
              <a:off x="1147901" y="7856661"/>
              <a:ext cx="247165" cy="411942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13" name="Straight Connector 412"/>
            <p:cNvCxnSpPr/>
            <p:nvPr/>
          </p:nvCxnSpPr>
          <p:spPr>
            <a:xfrm>
              <a:off x="1250706" y="7856661"/>
              <a:ext cx="149063" cy="248438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14" name="Straight Connector 413"/>
            <p:cNvCxnSpPr/>
            <p:nvPr/>
          </p:nvCxnSpPr>
          <p:spPr>
            <a:xfrm>
              <a:off x="1353511" y="7856661"/>
              <a:ext cx="46258" cy="77097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415" name="Group 414"/>
          <p:cNvGrpSpPr/>
          <p:nvPr/>
        </p:nvGrpSpPr>
        <p:grpSpPr>
          <a:xfrm>
            <a:off x="5909304" y="7077444"/>
            <a:ext cx="747972" cy="808047"/>
            <a:chOff x="725439" y="7856661"/>
            <a:chExt cx="674330" cy="914400"/>
          </a:xfrm>
        </p:grpSpPr>
        <p:cxnSp>
          <p:nvCxnSpPr>
            <p:cNvPr id="416" name="Straight Connector 415"/>
            <p:cNvCxnSpPr/>
            <p:nvPr/>
          </p:nvCxnSpPr>
          <p:spPr>
            <a:xfrm>
              <a:off x="727656" y="8698328"/>
              <a:ext cx="43640" cy="72733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17" name="Straight Connector 416"/>
            <p:cNvCxnSpPr/>
            <p:nvPr/>
          </p:nvCxnSpPr>
          <p:spPr>
            <a:xfrm>
              <a:off x="734096" y="8537720"/>
              <a:ext cx="140005" cy="233341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18" name="Straight Connector 417"/>
            <p:cNvCxnSpPr/>
            <p:nvPr/>
          </p:nvCxnSpPr>
          <p:spPr>
            <a:xfrm>
              <a:off x="725439" y="8351949"/>
              <a:ext cx="251467" cy="419112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19" name="Straight Connector 418"/>
            <p:cNvCxnSpPr/>
            <p:nvPr/>
          </p:nvCxnSpPr>
          <p:spPr>
            <a:xfrm>
              <a:off x="727656" y="8184303"/>
              <a:ext cx="352055" cy="586758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20" name="Straight Connector 419"/>
            <p:cNvCxnSpPr/>
            <p:nvPr/>
          </p:nvCxnSpPr>
          <p:spPr>
            <a:xfrm>
              <a:off x="727656" y="8012961"/>
              <a:ext cx="454860" cy="758100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21" name="Straight Connector 420"/>
            <p:cNvCxnSpPr/>
            <p:nvPr/>
          </p:nvCxnSpPr>
          <p:spPr>
            <a:xfrm>
              <a:off x="736681" y="7856661"/>
              <a:ext cx="548640" cy="914400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22" name="Straight Connector 421"/>
            <p:cNvCxnSpPr/>
            <p:nvPr/>
          </p:nvCxnSpPr>
          <p:spPr>
            <a:xfrm>
              <a:off x="839486" y="7856661"/>
              <a:ext cx="548640" cy="914400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23" name="Straight Connector 422"/>
            <p:cNvCxnSpPr/>
            <p:nvPr/>
          </p:nvCxnSpPr>
          <p:spPr>
            <a:xfrm>
              <a:off x="942291" y="7856661"/>
              <a:ext cx="457478" cy="762464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24" name="Straight Connector 423"/>
            <p:cNvCxnSpPr/>
            <p:nvPr/>
          </p:nvCxnSpPr>
          <p:spPr>
            <a:xfrm>
              <a:off x="1045096" y="7856661"/>
              <a:ext cx="353773" cy="589621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25" name="Straight Connector 424"/>
            <p:cNvCxnSpPr/>
            <p:nvPr/>
          </p:nvCxnSpPr>
          <p:spPr>
            <a:xfrm>
              <a:off x="1147901" y="7856661"/>
              <a:ext cx="247165" cy="411942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26" name="Straight Connector 425"/>
            <p:cNvCxnSpPr/>
            <p:nvPr/>
          </p:nvCxnSpPr>
          <p:spPr>
            <a:xfrm>
              <a:off x="1250706" y="7856661"/>
              <a:ext cx="149063" cy="248438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27" name="Straight Connector 426"/>
            <p:cNvCxnSpPr/>
            <p:nvPr/>
          </p:nvCxnSpPr>
          <p:spPr>
            <a:xfrm>
              <a:off x="1353511" y="7856661"/>
              <a:ext cx="46258" cy="77097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428" name="Group 427"/>
          <p:cNvGrpSpPr/>
          <p:nvPr/>
        </p:nvGrpSpPr>
        <p:grpSpPr>
          <a:xfrm>
            <a:off x="2625489" y="6153312"/>
            <a:ext cx="747972" cy="808047"/>
            <a:chOff x="725439" y="7856661"/>
            <a:chExt cx="674330" cy="914400"/>
          </a:xfrm>
        </p:grpSpPr>
        <p:cxnSp>
          <p:nvCxnSpPr>
            <p:cNvPr id="429" name="Straight Connector 428"/>
            <p:cNvCxnSpPr/>
            <p:nvPr/>
          </p:nvCxnSpPr>
          <p:spPr>
            <a:xfrm>
              <a:off x="727656" y="8698328"/>
              <a:ext cx="43640" cy="72733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30" name="Straight Connector 429"/>
            <p:cNvCxnSpPr/>
            <p:nvPr/>
          </p:nvCxnSpPr>
          <p:spPr>
            <a:xfrm>
              <a:off x="734096" y="8537720"/>
              <a:ext cx="140005" cy="233341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31" name="Straight Connector 430"/>
            <p:cNvCxnSpPr/>
            <p:nvPr/>
          </p:nvCxnSpPr>
          <p:spPr>
            <a:xfrm>
              <a:off x="725439" y="8351949"/>
              <a:ext cx="251467" cy="419112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32" name="Straight Connector 431"/>
            <p:cNvCxnSpPr/>
            <p:nvPr/>
          </p:nvCxnSpPr>
          <p:spPr>
            <a:xfrm>
              <a:off x="727656" y="8184303"/>
              <a:ext cx="352055" cy="586758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33" name="Straight Connector 432"/>
            <p:cNvCxnSpPr/>
            <p:nvPr/>
          </p:nvCxnSpPr>
          <p:spPr>
            <a:xfrm>
              <a:off x="727656" y="8012961"/>
              <a:ext cx="454860" cy="758100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34" name="Straight Connector 433"/>
            <p:cNvCxnSpPr/>
            <p:nvPr/>
          </p:nvCxnSpPr>
          <p:spPr>
            <a:xfrm>
              <a:off x="736681" y="7856661"/>
              <a:ext cx="548640" cy="914400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35" name="Straight Connector 434"/>
            <p:cNvCxnSpPr/>
            <p:nvPr/>
          </p:nvCxnSpPr>
          <p:spPr>
            <a:xfrm>
              <a:off x="839486" y="7856661"/>
              <a:ext cx="548640" cy="914400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36" name="Straight Connector 435"/>
            <p:cNvCxnSpPr/>
            <p:nvPr/>
          </p:nvCxnSpPr>
          <p:spPr>
            <a:xfrm>
              <a:off x="942291" y="7856661"/>
              <a:ext cx="457478" cy="762464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37" name="Straight Connector 436"/>
            <p:cNvCxnSpPr/>
            <p:nvPr/>
          </p:nvCxnSpPr>
          <p:spPr>
            <a:xfrm>
              <a:off x="1045096" y="7856661"/>
              <a:ext cx="353773" cy="589621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38" name="Straight Connector 437"/>
            <p:cNvCxnSpPr/>
            <p:nvPr/>
          </p:nvCxnSpPr>
          <p:spPr>
            <a:xfrm>
              <a:off x="1147901" y="7856661"/>
              <a:ext cx="247165" cy="411942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39" name="Straight Connector 438"/>
            <p:cNvCxnSpPr/>
            <p:nvPr/>
          </p:nvCxnSpPr>
          <p:spPr>
            <a:xfrm>
              <a:off x="1250706" y="7856661"/>
              <a:ext cx="149063" cy="248438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40" name="Straight Connector 439"/>
            <p:cNvCxnSpPr/>
            <p:nvPr/>
          </p:nvCxnSpPr>
          <p:spPr>
            <a:xfrm>
              <a:off x="1353511" y="7856661"/>
              <a:ext cx="46258" cy="77097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441" name="Group 440"/>
          <p:cNvGrpSpPr/>
          <p:nvPr/>
        </p:nvGrpSpPr>
        <p:grpSpPr>
          <a:xfrm>
            <a:off x="974945" y="6153312"/>
            <a:ext cx="1519432" cy="811348"/>
            <a:chOff x="803573" y="655857"/>
            <a:chExt cx="1538507" cy="795442"/>
          </a:xfrm>
        </p:grpSpPr>
        <p:cxnSp>
          <p:nvCxnSpPr>
            <p:cNvPr id="442" name="Straight Connector 441"/>
            <p:cNvCxnSpPr/>
            <p:nvPr/>
          </p:nvCxnSpPr>
          <p:spPr>
            <a:xfrm>
              <a:off x="806044" y="1388697"/>
              <a:ext cx="48632" cy="62602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43" name="Straight Connector 442"/>
            <p:cNvCxnSpPr/>
            <p:nvPr/>
          </p:nvCxnSpPr>
          <p:spPr>
            <a:xfrm>
              <a:off x="813220" y="1250459"/>
              <a:ext cx="156020" cy="200840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44" name="Straight Connector 443"/>
            <p:cNvCxnSpPr/>
            <p:nvPr/>
          </p:nvCxnSpPr>
          <p:spPr>
            <a:xfrm>
              <a:off x="803573" y="1090562"/>
              <a:ext cx="280232" cy="360737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45" name="Straight Connector 444"/>
            <p:cNvCxnSpPr/>
            <p:nvPr/>
          </p:nvCxnSpPr>
          <p:spPr>
            <a:xfrm>
              <a:off x="806044" y="946267"/>
              <a:ext cx="392327" cy="505032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46" name="Straight Connector 445"/>
            <p:cNvCxnSpPr/>
            <p:nvPr/>
          </p:nvCxnSpPr>
          <p:spPr>
            <a:xfrm>
              <a:off x="806044" y="798790"/>
              <a:ext cx="506892" cy="652509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47" name="Straight Connector 446"/>
            <p:cNvCxnSpPr/>
            <p:nvPr/>
          </p:nvCxnSpPr>
          <p:spPr>
            <a:xfrm>
              <a:off x="816101" y="655857"/>
              <a:ext cx="611399" cy="787039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48" name="Straight Connector 447"/>
            <p:cNvCxnSpPr/>
            <p:nvPr/>
          </p:nvCxnSpPr>
          <p:spPr>
            <a:xfrm>
              <a:off x="1448978" y="655857"/>
              <a:ext cx="611399" cy="787039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49" name="Straight Connector 448"/>
            <p:cNvCxnSpPr/>
            <p:nvPr/>
          </p:nvCxnSpPr>
          <p:spPr>
            <a:xfrm>
              <a:off x="1832271" y="655857"/>
              <a:ext cx="509809" cy="656265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50" name="Straight Connector 449"/>
            <p:cNvCxnSpPr/>
            <p:nvPr/>
          </p:nvCxnSpPr>
          <p:spPr>
            <a:xfrm>
              <a:off x="1946836" y="655857"/>
              <a:ext cx="394241" cy="507496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51" name="Straight Connector 450"/>
            <p:cNvCxnSpPr/>
            <p:nvPr/>
          </p:nvCxnSpPr>
          <p:spPr>
            <a:xfrm>
              <a:off x="2061401" y="655857"/>
              <a:ext cx="275438" cy="354565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52" name="Straight Connector 451"/>
            <p:cNvCxnSpPr/>
            <p:nvPr/>
          </p:nvCxnSpPr>
          <p:spPr>
            <a:xfrm>
              <a:off x="2175966" y="655857"/>
              <a:ext cx="166114" cy="213835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53" name="Straight Connector 452"/>
            <p:cNvCxnSpPr/>
            <p:nvPr/>
          </p:nvCxnSpPr>
          <p:spPr>
            <a:xfrm>
              <a:off x="2290531" y="655857"/>
              <a:ext cx="51549" cy="66359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54" name="Straight Connector 453"/>
            <p:cNvCxnSpPr/>
            <p:nvPr/>
          </p:nvCxnSpPr>
          <p:spPr>
            <a:xfrm>
              <a:off x="1053844" y="655857"/>
              <a:ext cx="611399" cy="787039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55" name="Straight Connector 454"/>
            <p:cNvCxnSpPr/>
            <p:nvPr/>
          </p:nvCxnSpPr>
          <p:spPr>
            <a:xfrm>
              <a:off x="1187646" y="655857"/>
              <a:ext cx="611399" cy="787039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56" name="Straight Connector 455"/>
            <p:cNvCxnSpPr/>
            <p:nvPr/>
          </p:nvCxnSpPr>
          <p:spPr>
            <a:xfrm>
              <a:off x="1321274" y="655857"/>
              <a:ext cx="611399" cy="787039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57" name="Straight Connector 456"/>
            <p:cNvCxnSpPr/>
            <p:nvPr/>
          </p:nvCxnSpPr>
          <p:spPr>
            <a:xfrm>
              <a:off x="933002" y="655857"/>
              <a:ext cx="611399" cy="787039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58" name="Straight Connector 457"/>
            <p:cNvCxnSpPr/>
            <p:nvPr/>
          </p:nvCxnSpPr>
          <p:spPr>
            <a:xfrm>
              <a:off x="1573154" y="655857"/>
              <a:ext cx="611399" cy="787039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59" name="Straight Connector 458"/>
            <p:cNvCxnSpPr/>
            <p:nvPr/>
          </p:nvCxnSpPr>
          <p:spPr>
            <a:xfrm>
              <a:off x="1687461" y="655857"/>
              <a:ext cx="611399" cy="787039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460" name="Group 459"/>
          <p:cNvGrpSpPr/>
          <p:nvPr/>
        </p:nvGrpSpPr>
        <p:grpSpPr>
          <a:xfrm>
            <a:off x="4262804" y="6153312"/>
            <a:ext cx="747972" cy="808047"/>
            <a:chOff x="725439" y="7856661"/>
            <a:chExt cx="674330" cy="914400"/>
          </a:xfrm>
        </p:grpSpPr>
        <p:cxnSp>
          <p:nvCxnSpPr>
            <p:cNvPr id="461" name="Straight Connector 460"/>
            <p:cNvCxnSpPr/>
            <p:nvPr/>
          </p:nvCxnSpPr>
          <p:spPr>
            <a:xfrm>
              <a:off x="727656" y="8698328"/>
              <a:ext cx="43640" cy="72733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62" name="Straight Connector 461"/>
            <p:cNvCxnSpPr/>
            <p:nvPr/>
          </p:nvCxnSpPr>
          <p:spPr>
            <a:xfrm>
              <a:off x="734096" y="8537720"/>
              <a:ext cx="140005" cy="233341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63" name="Straight Connector 462"/>
            <p:cNvCxnSpPr/>
            <p:nvPr/>
          </p:nvCxnSpPr>
          <p:spPr>
            <a:xfrm>
              <a:off x="725439" y="8351949"/>
              <a:ext cx="251467" cy="419112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64" name="Straight Connector 463"/>
            <p:cNvCxnSpPr/>
            <p:nvPr/>
          </p:nvCxnSpPr>
          <p:spPr>
            <a:xfrm>
              <a:off x="727656" y="8184303"/>
              <a:ext cx="352055" cy="586758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65" name="Straight Connector 464"/>
            <p:cNvCxnSpPr/>
            <p:nvPr/>
          </p:nvCxnSpPr>
          <p:spPr>
            <a:xfrm>
              <a:off x="727656" y="8012961"/>
              <a:ext cx="454860" cy="758100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66" name="Straight Connector 465"/>
            <p:cNvCxnSpPr/>
            <p:nvPr/>
          </p:nvCxnSpPr>
          <p:spPr>
            <a:xfrm>
              <a:off x="736681" y="7856661"/>
              <a:ext cx="548640" cy="914400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67" name="Straight Connector 466"/>
            <p:cNvCxnSpPr/>
            <p:nvPr/>
          </p:nvCxnSpPr>
          <p:spPr>
            <a:xfrm>
              <a:off x="839486" y="7856661"/>
              <a:ext cx="548640" cy="914400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68" name="Straight Connector 467"/>
            <p:cNvCxnSpPr/>
            <p:nvPr/>
          </p:nvCxnSpPr>
          <p:spPr>
            <a:xfrm>
              <a:off x="942291" y="7856661"/>
              <a:ext cx="457478" cy="762464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69" name="Straight Connector 468"/>
            <p:cNvCxnSpPr/>
            <p:nvPr/>
          </p:nvCxnSpPr>
          <p:spPr>
            <a:xfrm>
              <a:off x="1045096" y="7856661"/>
              <a:ext cx="353773" cy="589621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70" name="Straight Connector 469"/>
            <p:cNvCxnSpPr/>
            <p:nvPr/>
          </p:nvCxnSpPr>
          <p:spPr>
            <a:xfrm>
              <a:off x="1147901" y="7856661"/>
              <a:ext cx="247165" cy="411942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71" name="Straight Connector 470"/>
            <p:cNvCxnSpPr/>
            <p:nvPr/>
          </p:nvCxnSpPr>
          <p:spPr>
            <a:xfrm>
              <a:off x="1250706" y="7856661"/>
              <a:ext cx="149063" cy="248438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72" name="Straight Connector 471"/>
            <p:cNvCxnSpPr/>
            <p:nvPr/>
          </p:nvCxnSpPr>
          <p:spPr>
            <a:xfrm>
              <a:off x="1353511" y="7856661"/>
              <a:ext cx="46258" cy="77097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473" name="Group 472"/>
          <p:cNvGrpSpPr/>
          <p:nvPr/>
        </p:nvGrpSpPr>
        <p:grpSpPr>
          <a:xfrm>
            <a:off x="5909304" y="6153312"/>
            <a:ext cx="747972" cy="808047"/>
            <a:chOff x="725439" y="7856661"/>
            <a:chExt cx="674330" cy="914400"/>
          </a:xfrm>
        </p:grpSpPr>
        <p:cxnSp>
          <p:nvCxnSpPr>
            <p:cNvPr id="474" name="Straight Connector 473"/>
            <p:cNvCxnSpPr/>
            <p:nvPr/>
          </p:nvCxnSpPr>
          <p:spPr>
            <a:xfrm>
              <a:off x="727656" y="8698328"/>
              <a:ext cx="43640" cy="72733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75" name="Straight Connector 474"/>
            <p:cNvCxnSpPr/>
            <p:nvPr/>
          </p:nvCxnSpPr>
          <p:spPr>
            <a:xfrm>
              <a:off x="734096" y="8537720"/>
              <a:ext cx="140005" cy="233341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76" name="Straight Connector 475"/>
            <p:cNvCxnSpPr/>
            <p:nvPr/>
          </p:nvCxnSpPr>
          <p:spPr>
            <a:xfrm>
              <a:off x="725439" y="8351949"/>
              <a:ext cx="251467" cy="419112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77" name="Straight Connector 476"/>
            <p:cNvCxnSpPr/>
            <p:nvPr/>
          </p:nvCxnSpPr>
          <p:spPr>
            <a:xfrm>
              <a:off x="727656" y="8184303"/>
              <a:ext cx="352055" cy="586758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78" name="Straight Connector 477"/>
            <p:cNvCxnSpPr/>
            <p:nvPr/>
          </p:nvCxnSpPr>
          <p:spPr>
            <a:xfrm>
              <a:off x="727656" y="8012961"/>
              <a:ext cx="454860" cy="758100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79" name="Straight Connector 478"/>
            <p:cNvCxnSpPr/>
            <p:nvPr/>
          </p:nvCxnSpPr>
          <p:spPr>
            <a:xfrm>
              <a:off x="736681" y="7856661"/>
              <a:ext cx="548640" cy="914400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80" name="Straight Connector 479"/>
            <p:cNvCxnSpPr/>
            <p:nvPr/>
          </p:nvCxnSpPr>
          <p:spPr>
            <a:xfrm>
              <a:off x="839486" y="7856661"/>
              <a:ext cx="548640" cy="914400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81" name="Straight Connector 480"/>
            <p:cNvCxnSpPr/>
            <p:nvPr/>
          </p:nvCxnSpPr>
          <p:spPr>
            <a:xfrm>
              <a:off x="942291" y="7856661"/>
              <a:ext cx="457478" cy="762464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82" name="Straight Connector 481"/>
            <p:cNvCxnSpPr/>
            <p:nvPr/>
          </p:nvCxnSpPr>
          <p:spPr>
            <a:xfrm>
              <a:off x="1045096" y="7856661"/>
              <a:ext cx="353773" cy="589621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83" name="Straight Connector 482"/>
            <p:cNvCxnSpPr/>
            <p:nvPr/>
          </p:nvCxnSpPr>
          <p:spPr>
            <a:xfrm>
              <a:off x="1147901" y="7856661"/>
              <a:ext cx="247165" cy="411942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84" name="Straight Connector 483"/>
            <p:cNvCxnSpPr/>
            <p:nvPr/>
          </p:nvCxnSpPr>
          <p:spPr>
            <a:xfrm>
              <a:off x="1250706" y="7856661"/>
              <a:ext cx="149063" cy="248438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85" name="Straight Connector 484"/>
            <p:cNvCxnSpPr/>
            <p:nvPr/>
          </p:nvCxnSpPr>
          <p:spPr>
            <a:xfrm>
              <a:off x="1353511" y="7856661"/>
              <a:ext cx="46258" cy="77097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486" name="Group 485"/>
          <p:cNvGrpSpPr/>
          <p:nvPr/>
        </p:nvGrpSpPr>
        <p:grpSpPr>
          <a:xfrm>
            <a:off x="2625489" y="5227034"/>
            <a:ext cx="747972" cy="808047"/>
            <a:chOff x="725439" y="7856661"/>
            <a:chExt cx="674330" cy="914400"/>
          </a:xfrm>
        </p:grpSpPr>
        <p:cxnSp>
          <p:nvCxnSpPr>
            <p:cNvPr id="487" name="Straight Connector 486"/>
            <p:cNvCxnSpPr/>
            <p:nvPr/>
          </p:nvCxnSpPr>
          <p:spPr>
            <a:xfrm>
              <a:off x="727656" y="8698328"/>
              <a:ext cx="43640" cy="72733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88" name="Straight Connector 487"/>
            <p:cNvCxnSpPr/>
            <p:nvPr/>
          </p:nvCxnSpPr>
          <p:spPr>
            <a:xfrm>
              <a:off x="734096" y="8537720"/>
              <a:ext cx="140005" cy="233341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89" name="Straight Connector 488"/>
            <p:cNvCxnSpPr/>
            <p:nvPr/>
          </p:nvCxnSpPr>
          <p:spPr>
            <a:xfrm>
              <a:off x="725439" y="8351949"/>
              <a:ext cx="251467" cy="419112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90" name="Straight Connector 489"/>
            <p:cNvCxnSpPr/>
            <p:nvPr/>
          </p:nvCxnSpPr>
          <p:spPr>
            <a:xfrm>
              <a:off x="727656" y="8184303"/>
              <a:ext cx="352055" cy="586758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91" name="Straight Connector 490"/>
            <p:cNvCxnSpPr/>
            <p:nvPr/>
          </p:nvCxnSpPr>
          <p:spPr>
            <a:xfrm>
              <a:off x="727656" y="8012961"/>
              <a:ext cx="454860" cy="758100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92" name="Straight Connector 491"/>
            <p:cNvCxnSpPr/>
            <p:nvPr/>
          </p:nvCxnSpPr>
          <p:spPr>
            <a:xfrm>
              <a:off x="736681" y="7856661"/>
              <a:ext cx="548640" cy="914400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93" name="Straight Connector 492"/>
            <p:cNvCxnSpPr/>
            <p:nvPr/>
          </p:nvCxnSpPr>
          <p:spPr>
            <a:xfrm>
              <a:off x="839486" y="7856661"/>
              <a:ext cx="548640" cy="914400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94" name="Straight Connector 493"/>
            <p:cNvCxnSpPr/>
            <p:nvPr/>
          </p:nvCxnSpPr>
          <p:spPr>
            <a:xfrm>
              <a:off x="942291" y="7856661"/>
              <a:ext cx="457478" cy="762464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95" name="Straight Connector 494"/>
            <p:cNvCxnSpPr/>
            <p:nvPr/>
          </p:nvCxnSpPr>
          <p:spPr>
            <a:xfrm>
              <a:off x="1045096" y="7856661"/>
              <a:ext cx="353773" cy="589621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96" name="Straight Connector 495"/>
            <p:cNvCxnSpPr/>
            <p:nvPr/>
          </p:nvCxnSpPr>
          <p:spPr>
            <a:xfrm>
              <a:off x="1147901" y="7856661"/>
              <a:ext cx="247165" cy="411942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97" name="Straight Connector 496"/>
            <p:cNvCxnSpPr/>
            <p:nvPr/>
          </p:nvCxnSpPr>
          <p:spPr>
            <a:xfrm>
              <a:off x="1250706" y="7856661"/>
              <a:ext cx="149063" cy="248438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98" name="Straight Connector 497"/>
            <p:cNvCxnSpPr/>
            <p:nvPr/>
          </p:nvCxnSpPr>
          <p:spPr>
            <a:xfrm>
              <a:off x="1353511" y="7856661"/>
              <a:ext cx="46258" cy="77097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499" name="Group 498"/>
          <p:cNvGrpSpPr/>
          <p:nvPr/>
        </p:nvGrpSpPr>
        <p:grpSpPr>
          <a:xfrm>
            <a:off x="944214" y="5238091"/>
            <a:ext cx="1519432" cy="811348"/>
            <a:chOff x="803573" y="655857"/>
            <a:chExt cx="1538507" cy="795442"/>
          </a:xfrm>
        </p:grpSpPr>
        <p:cxnSp>
          <p:nvCxnSpPr>
            <p:cNvPr id="500" name="Straight Connector 499"/>
            <p:cNvCxnSpPr/>
            <p:nvPr/>
          </p:nvCxnSpPr>
          <p:spPr>
            <a:xfrm>
              <a:off x="806044" y="1388697"/>
              <a:ext cx="48632" cy="62602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01" name="Straight Connector 500"/>
            <p:cNvCxnSpPr/>
            <p:nvPr/>
          </p:nvCxnSpPr>
          <p:spPr>
            <a:xfrm>
              <a:off x="813220" y="1250459"/>
              <a:ext cx="156020" cy="200840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02" name="Straight Connector 501"/>
            <p:cNvCxnSpPr/>
            <p:nvPr/>
          </p:nvCxnSpPr>
          <p:spPr>
            <a:xfrm>
              <a:off x="803573" y="1090562"/>
              <a:ext cx="280232" cy="360737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03" name="Straight Connector 502"/>
            <p:cNvCxnSpPr/>
            <p:nvPr/>
          </p:nvCxnSpPr>
          <p:spPr>
            <a:xfrm>
              <a:off x="806044" y="946267"/>
              <a:ext cx="392327" cy="505032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04" name="Straight Connector 503"/>
            <p:cNvCxnSpPr/>
            <p:nvPr/>
          </p:nvCxnSpPr>
          <p:spPr>
            <a:xfrm>
              <a:off x="806044" y="798790"/>
              <a:ext cx="506892" cy="652509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05" name="Straight Connector 504"/>
            <p:cNvCxnSpPr/>
            <p:nvPr/>
          </p:nvCxnSpPr>
          <p:spPr>
            <a:xfrm>
              <a:off x="816101" y="655857"/>
              <a:ext cx="611399" cy="787039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06" name="Straight Connector 505"/>
            <p:cNvCxnSpPr/>
            <p:nvPr/>
          </p:nvCxnSpPr>
          <p:spPr>
            <a:xfrm>
              <a:off x="1448978" y="655857"/>
              <a:ext cx="611399" cy="787039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07" name="Straight Connector 506"/>
            <p:cNvCxnSpPr/>
            <p:nvPr/>
          </p:nvCxnSpPr>
          <p:spPr>
            <a:xfrm>
              <a:off x="1832271" y="655857"/>
              <a:ext cx="509809" cy="656265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08" name="Straight Connector 507"/>
            <p:cNvCxnSpPr/>
            <p:nvPr/>
          </p:nvCxnSpPr>
          <p:spPr>
            <a:xfrm>
              <a:off x="1946836" y="655857"/>
              <a:ext cx="394241" cy="507496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09" name="Straight Connector 508"/>
            <p:cNvCxnSpPr/>
            <p:nvPr/>
          </p:nvCxnSpPr>
          <p:spPr>
            <a:xfrm>
              <a:off x="2061401" y="655857"/>
              <a:ext cx="275438" cy="354565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10" name="Straight Connector 509"/>
            <p:cNvCxnSpPr/>
            <p:nvPr/>
          </p:nvCxnSpPr>
          <p:spPr>
            <a:xfrm>
              <a:off x="2175966" y="655857"/>
              <a:ext cx="166114" cy="213835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11" name="Straight Connector 510"/>
            <p:cNvCxnSpPr/>
            <p:nvPr/>
          </p:nvCxnSpPr>
          <p:spPr>
            <a:xfrm>
              <a:off x="2290531" y="655857"/>
              <a:ext cx="51549" cy="66359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12" name="Straight Connector 511"/>
            <p:cNvCxnSpPr/>
            <p:nvPr/>
          </p:nvCxnSpPr>
          <p:spPr>
            <a:xfrm>
              <a:off x="1053844" y="655857"/>
              <a:ext cx="611399" cy="787039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13" name="Straight Connector 512"/>
            <p:cNvCxnSpPr/>
            <p:nvPr/>
          </p:nvCxnSpPr>
          <p:spPr>
            <a:xfrm>
              <a:off x="1187646" y="655857"/>
              <a:ext cx="611399" cy="787039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14" name="Straight Connector 513"/>
            <p:cNvCxnSpPr/>
            <p:nvPr/>
          </p:nvCxnSpPr>
          <p:spPr>
            <a:xfrm>
              <a:off x="1321274" y="655857"/>
              <a:ext cx="611399" cy="787039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15" name="Straight Connector 514"/>
            <p:cNvCxnSpPr/>
            <p:nvPr/>
          </p:nvCxnSpPr>
          <p:spPr>
            <a:xfrm>
              <a:off x="933002" y="655857"/>
              <a:ext cx="611399" cy="787039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16" name="Straight Connector 515"/>
            <p:cNvCxnSpPr/>
            <p:nvPr/>
          </p:nvCxnSpPr>
          <p:spPr>
            <a:xfrm>
              <a:off x="1573154" y="655857"/>
              <a:ext cx="611399" cy="787039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17" name="Straight Connector 516"/>
            <p:cNvCxnSpPr/>
            <p:nvPr/>
          </p:nvCxnSpPr>
          <p:spPr>
            <a:xfrm>
              <a:off x="1687461" y="655857"/>
              <a:ext cx="611399" cy="787039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518" name="Group 517"/>
          <p:cNvGrpSpPr/>
          <p:nvPr/>
        </p:nvGrpSpPr>
        <p:grpSpPr>
          <a:xfrm>
            <a:off x="4262804" y="5227034"/>
            <a:ext cx="747972" cy="808047"/>
            <a:chOff x="725439" y="7856661"/>
            <a:chExt cx="674330" cy="914400"/>
          </a:xfrm>
        </p:grpSpPr>
        <p:cxnSp>
          <p:nvCxnSpPr>
            <p:cNvPr id="519" name="Straight Connector 518"/>
            <p:cNvCxnSpPr/>
            <p:nvPr/>
          </p:nvCxnSpPr>
          <p:spPr>
            <a:xfrm>
              <a:off x="727656" y="8698328"/>
              <a:ext cx="43640" cy="72733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20" name="Straight Connector 519"/>
            <p:cNvCxnSpPr/>
            <p:nvPr/>
          </p:nvCxnSpPr>
          <p:spPr>
            <a:xfrm>
              <a:off x="734096" y="8537720"/>
              <a:ext cx="140005" cy="233341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21" name="Straight Connector 520"/>
            <p:cNvCxnSpPr/>
            <p:nvPr/>
          </p:nvCxnSpPr>
          <p:spPr>
            <a:xfrm>
              <a:off x="725439" y="8351949"/>
              <a:ext cx="251467" cy="419112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22" name="Straight Connector 521"/>
            <p:cNvCxnSpPr/>
            <p:nvPr/>
          </p:nvCxnSpPr>
          <p:spPr>
            <a:xfrm>
              <a:off x="727656" y="8184303"/>
              <a:ext cx="352055" cy="586758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23" name="Straight Connector 522"/>
            <p:cNvCxnSpPr/>
            <p:nvPr/>
          </p:nvCxnSpPr>
          <p:spPr>
            <a:xfrm>
              <a:off x="727656" y="8012961"/>
              <a:ext cx="454860" cy="758100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24" name="Straight Connector 523"/>
            <p:cNvCxnSpPr/>
            <p:nvPr/>
          </p:nvCxnSpPr>
          <p:spPr>
            <a:xfrm>
              <a:off x="736681" y="7856661"/>
              <a:ext cx="548640" cy="914400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25" name="Straight Connector 524"/>
            <p:cNvCxnSpPr/>
            <p:nvPr/>
          </p:nvCxnSpPr>
          <p:spPr>
            <a:xfrm>
              <a:off x="839486" y="7856661"/>
              <a:ext cx="548640" cy="914400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26" name="Straight Connector 525"/>
            <p:cNvCxnSpPr/>
            <p:nvPr/>
          </p:nvCxnSpPr>
          <p:spPr>
            <a:xfrm>
              <a:off x="942291" y="7856661"/>
              <a:ext cx="457478" cy="762464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27" name="Straight Connector 526"/>
            <p:cNvCxnSpPr/>
            <p:nvPr/>
          </p:nvCxnSpPr>
          <p:spPr>
            <a:xfrm>
              <a:off x="1045096" y="7856661"/>
              <a:ext cx="353773" cy="589621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28" name="Straight Connector 527"/>
            <p:cNvCxnSpPr/>
            <p:nvPr/>
          </p:nvCxnSpPr>
          <p:spPr>
            <a:xfrm>
              <a:off x="1147901" y="7856661"/>
              <a:ext cx="247165" cy="411942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29" name="Straight Connector 528"/>
            <p:cNvCxnSpPr/>
            <p:nvPr/>
          </p:nvCxnSpPr>
          <p:spPr>
            <a:xfrm>
              <a:off x="1250706" y="7856661"/>
              <a:ext cx="149063" cy="248438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30" name="Straight Connector 529"/>
            <p:cNvCxnSpPr/>
            <p:nvPr/>
          </p:nvCxnSpPr>
          <p:spPr>
            <a:xfrm>
              <a:off x="1353511" y="7856661"/>
              <a:ext cx="46258" cy="77097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531" name="Group 530"/>
          <p:cNvGrpSpPr/>
          <p:nvPr/>
        </p:nvGrpSpPr>
        <p:grpSpPr>
          <a:xfrm>
            <a:off x="5909304" y="5227034"/>
            <a:ext cx="747972" cy="808047"/>
            <a:chOff x="725439" y="7856661"/>
            <a:chExt cx="674330" cy="914400"/>
          </a:xfrm>
        </p:grpSpPr>
        <p:cxnSp>
          <p:nvCxnSpPr>
            <p:cNvPr id="532" name="Straight Connector 531"/>
            <p:cNvCxnSpPr/>
            <p:nvPr/>
          </p:nvCxnSpPr>
          <p:spPr>
            <a:xfrm>
              <a:off x="727656" y="8698328"/>
              <a:ext cx="43640" cy="72733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33" name="Straight Connector 532"/>
            <p:cNvCxnSpPr/>
            <p:nvPr/>
          </p:nvCxnSpPr>
          <p:spPr>
            <a:xfrm>
              <a:off x="734096" y="8537720"/>
              <a:ext cx="140005" cy="233341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34" name="Straight Connector 533"/>
            <p:cNvCxnSpPr/>
            <p:nvPr/>
          </p:nvCxnSpPr>
          <p:spPr>
            <a:xfrm>
              <a:off x="725439" y="8351949"/>
              <a:ext cx="251467" cy="419112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35" name="Straight Connector 534"/>
            <p:cNvCxnSpPr/>
            <p:nvPr/>
          </p:nvCxnSpPr>
          <p:spPr>
            <a:xfrm>
              <a:off x="727656" y="8184303"/>
              <a:ext cx="352055" cy="586758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36" name="Straight Connector 535"/>
            <p:cNvCxnSpPr/>
            <p:nvPr/>
          </p:nvCxnSpPr>
          <p:spPr>
            <a:xfrm>
              <a:off x="727656" y="8012961"/>
              <a:ext cx="454860" cy="758100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37" name="Straight Connector 536"/>
            <p:cNvCxnSpPr/>
            <p:nvPr/>
          </p:nvCxnSpPr>
          <p:spPr>
            <a:xfrm>
              <a:off x="736681" y="7856661"/>
              <a:ext cx="548640" cy="914400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38" name="Straight Connector 537"/>
            <p:cNvCxnSpPr/>
            <p:nvPr/>
          </p:nvCxnSpPr>
          <p:spPr>
            <a:xfrm>
              <a:off x="839486" y="7856661"/>
              <a:ext cx="548640" cy="914400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39" name="Straight Connector 538"/>
            <p:cNvCxnSpPr/>
            <p:nvPr/>
          </p:nvCxnSpPr>
          <p:spPr>
            <a:xfrm>
              <a:off x="942291" y="7856661"/>
              <a:ext cx="457478" cy="762464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40" name="Straight Connector 539"/>
            <p:cNvCxnSpPr/>
            <p:nvPr/>
          </p:nvCxnSpPr>
          <p:spPr>
            <a:xfrm>
              <a:off x="1045096" y="7856661"/>
              <a:ext cx="353773" cy="589621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41" name="Straight Connector 540"/>
            <p:cNvCxnSpPr/>
            <p:nvPr/>
          </p:nvCxnSpPr>
          <p:spPr>
            <a:xfrm>
              <a:off x="1147901" y="7856661"/>
              <a:ext cx="247165" cy="411942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42" name="Straight Connector 541"/>
            <p:cNvCxnSpPr/>
            <p:nvPr/>
          </p:nvCxnSpPr>
          <p:spPr>
            <a:xfrm>
              <a:off x="1250706" y="7856661"/>
              <a:ext cx="149063" cy="248438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43" name="Straight Connector 542"/>
            <p:cNvCxnSpPr/>
            <p:nvPr/>
          </p:nvCxnSpPr>
          <p:spPr>
            <a:xfrm>
              <a:off x="1353511" y="7856661"/>
              <a:ext cx="46258" cy="77097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691" name="Group 690"/>
          <p:cNvGrpSpPr/>
          <p:nvPr/>
        </p:nvGrpSpPr>
        <p:grpSpPr>
          <a:xfrm>
            <a:off x="2625489" y="4298450"/>
            <a:ext cx="747972" cy="808047"/>
            <a:chOff x="725439" y="7856661"/>
            <a:chExt cx="674330" cy="914400"/>
          </a:xfrm>
        </p:grpSpPr>
        <p:cxnSp>
          <p:nvCxnSpPr>
            <p:cNvPr id="692" name="Straight Connector 691"/>
            <p:cNvCxnSpPr/>
            <p:nvPr/>
          </p:nvCxnSpPr>
          <p:spPr>
            <a:xfrm>
              <a:off x="727656" y="8698328"/>
              <a:ext cx="43640" cy="72733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93" name="Straight Connector 692"/>
            <p:cNvCxnSpPr/>
            <p:nvPr/>
          </p:nvCxnSpPr>
          <p:spPr>
            <a:xfrm>
              <a:off x="734096" y="8537720"/>
              <a:ext cx="140005" cy="233341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94" name="Straight Connector 693"/>
            <p:cNvCxnSpPr/>
            <p:nvPr/>
          </p:nvCxnSpPr>
          <p:spPr>
            <a:xfrm>
              <a:off x="725439" y="8351949"/>
              <a:ext cx="251467" cy="419112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95" name="Straight Connector 694"/>
            <p:cNvCxnSpPr/>
            <p:nvPr/>
          </p:nvCxnSpPr>
          <p:spPr>
            <a:xfrm>
              <a:off x="727656" y="8184303"/>
              <a:ext cx="352055" cy="586758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96" name="Straight Connector 695"/>
            <p:cNvCxnSpPr/>
            <p:nvPr/>
          </p:nvCxnSpPr>
          <p:spPr>
            <a:xfrm>
              <a:off x="727656" y="8012961"/>
              <a:ext cx="454860" cy="758100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97" name="Straight Connector 696"/>
            <p:cNvCxnSpPr/>
            <p:nvPr/>
          </p:nvCxnSpPr>
          <p:spPr>
            <a:xfrm>
              <a:off x="736681" y="7856661"/>
              <a:ext cx="548640" cy="914400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98" name="Straight Connector 697"/>
            <p:cNvCxnSpPr/>
            <p:nvPr/>
          </p:nvCxnSpPr>
          <p:spPr>
            <a:xfrm>
              <a:off x="839486" y="7856661"/>
              <a:ext cx="548640" cy="914400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99" name="Straight Connector 698"/>
            <p:cNvCxnSpPr/>
            <p:nvPr/>
          </p:nvCxnSpPr>
          <p:spPr>
            <a:xfrm>
              <a:off x="942291" y="7856661"/>
              <a:ext cx="457478" cy="762464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00" name="Straight Connector 699"/>
            <p:cNvCxnSpPr/>
            <p:nvPr/>
          </p:nvCxnSpPr>
          <p:spPr>
            <a:xfrm>
              <a:off x="1045096" y="7856661"/>
              <a:ext cx="353773" cy="589621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01" name="Straight Connector 700"/>
            <p:cNvCxnSpPr/>
            <p:nvPr/>
          </p:nvCxnSpPr>
          <p:spPr>
            <a:xfrm>
              <a:off x="1147901" y="7856661"/>
              <a:ext cx="247165" cy="411942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02" name="Straight Connector 701"/>
            <p:cNvCxnSpPr/>
            <p:nvPr/>
          </p:nvCxnSpPr>
          <p:spPr>
            <a:xfrm>
              <a:off x="1250706" y="7856661"/>
              <a:ext cx="149063" cy="248438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03" name="Straight Connector 702"/>
            <p:cNvCxnSpPr/>
            <p:nvPr/>
          </p:nvCxnSpPr>
          <p:spPr>
            <a:xfrm>
              <a:off x="1353511" y="7856661"/>
              <a:ext cx="46258" cy="77097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704" name="Group 703"/>
          <p:cNvGrpSpPr/>
          <p:nvPr/>
        </p:nvGrpSpPr>
        <p:grpSpPr>
          <a:xfrm>
            <a:off x="974945" y="4298450"/>
            <a:ext cx="1519432" cy="811348"/>
            <a:chOff x="803573" y="655857"/>
            <a:chExt cx="1538507" cy="795442"/>
          </a:xfrm>
        </p:grpSpPr>
        <p:cxnSp>
          <p:nvCxnSpPr>
            <p:cNvPr id="705" name="Straight Connector 704"/>
            <p:cNvCxnSpPr/>
            <p:nvPr/>
          </p:nvCxnSpPr>
          <p:spPr>
            <a:xfrm>
              <a:off x="806044" y="1388697"/>
              <a:ext cx="48632" cy="62602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06" name="Straight Connector 705"/>
            <p:cNvCxnSpPr/>
            <p:nvPr/>
          </p:nvCxnSpPr>
          <p:spPr>
            <a:xfrm>
              <a:off x="813220" y="1250459"/>
              <a:ext cx="156020" cy="200840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07" name="Straight Connector 706"/>
            <p:cNvCxnSpPr/>
            <p:nvPr/>
          </p:nvCxnSpPr>
          <p:spPr>
            <a:xfrm>
              <a:off x="803573" y="1090562"/>
              <a:ext cx="280232" cy="360737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08" name="Straight Connector 707"/>
            <p:cNvCxnSpPr/>
            <p:nvPr/>
          </p:nvCxnSpPr>
          <p:spPr>
            <a:xfrm>
              <a:off x="806044" y="946267"/>
              <a:ext cx="392327" cy="505032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09" name="Straight Connector 708"/>
            <p:cNvCxnSpPr/>
            <p:nvPr/>
          </p:nvCxnSpPr>
          <p:spPr>
            <a:xfrm>
              <a:off x="806044" y="798790"/>
              <a:ext cx="506892" cy="652509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10" name="Straight Connector 709"/>
            <p:cNvCxnSpPr/>
            <p:nvPr/>
          </p:nvCxnSpPr>
          <p:spPr>
            <a:xfrm>
              <a:off x="816101" y="655857"/>
              <a:ext cx="611399" cy="787039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11" name="Straight Connector 710"/>
            <p:cNvCxnSpPr/>
            <p:nvPr/>
          </p:nvCxnSpPr>
          <p:spPr>
            <a:xfrm>
              <a:off x="1448978" y="655857"/>
              <a:ext cx="611399" cy="787039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12" name="Straight Connector 711"/>
            <p:cNvCxnSpPr/>
            <p:nvPr/>
          </p:nvCxnSpPr>
          <p:spPr>
            <a:xfrm>
              <a:off x="1832271" y="655857"/>
              <a:ext cx="509809" cy="656265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13" name="Straight Connector 712"/>
            <p:cNvCxnSpPr/>
            <p:nvPr/>
          </p:nvCxnSpPr>
          <p:spPr>
            <a:xfrm>
              <a:off x="1946836" y="655857"/>
              <a:ext cx="394241" cy="507496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14" name="Straight Connector 713"/>
            <p:cNvCxnSpPr/>
            <p:nvPr/>
          </p:nvCxnSpPr>
          <p:spPr>
            <a:xfrm>
              <a:off x="2061401" y="655857"/>
              <a:ext cx="275438" cy="354565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15" name="Straight Connector 714"/>
            <p:cNvCxnSpPr/>
            <p:nvPr/>
          </p:nvCxnSpPr>
          <p:spPr>
            <a:xfrm>
              <a:off x="2175966" y="655857"/>
              <a:ext cx="166114" cy="213835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16" name="Straight Connector 715"/>
            <p:cNvCxnSpPr/>
            <p:nvPr/>
          </p:nvCxnSpPr>
          <p:spPr>
            <a:xfrm>
              <a:off x="2290531" y="655857"/>
              <a:ext cx="51549" cy="66359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17" name="Straight Connector 716"/>
            <p:cNvCxnSpPr/>
            <p:nvPr/>
          </p:nvCxnSpPr>
          <p:spPr>
            <a:xfrm>
              <a:off x="1053844" y="655857"/>
              <a:ext cx="611399" cy="787039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18" name="Straight Connector 717"/>
            <p:cNvCxnSpPr/>
            <p:nvPr/>
          </p:nvCxnSpPr>
          <p:spPr>
            <a:xfrm>
              <a:off x="1187646" y="655857"/>
              <a:ext cx="611399" cy="787039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19" name="Straight Connector 718"/>
            <p:cNvCxnSpPr/>
            <p:nvPr/>
          </p:nvCxnSpPr>
          <p:spPr>
            <a:xfrm>
              <a:off x="1321274" y="655857"/>
              <a:ext cx="611399" cy="787039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20" name="Straight Connector 719"/>
            <p:cNvCxnSpPr/>
            <p:nvPr/>
          </p:nvCxnSpPr>
          <p:spPr>
            <a:xfrm>
              <a:off x="933002" y="655857"/>
              <a:ext cx="611399" cy="787039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21" name="Straight Connector 720"/>
            <p:cNvCxnSpPr/>
            <p:nvPr/>
          </p:nvCxnSpPr>
          <p:spPr>
            <a:xfrm>
              <a:off x="1573154" y="655857"/>
              <a:ext cx="611399" cy="787039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22" name="Straight Connector 721"/>
            <p:cNvCxnSpPr/>
            <p:nvPr/>
          </p:nvCxnSpPr>
          <p:spPr>
            <a:xfrm>
              <a:off x="1687461" y="655857"/>
              <a:ext cx="611399" cy="787039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723" name="Group 722"/>
          <p:cNvGrpSpPr/>
          <p:nvPr/>
        </p:nvGrpSpPr>
        <p:grpSpPr>
          <a:xfrm>
            <a:off x="4262804" y="4298450"/>
            <a:ext cx="747972" cy="808047"/>
            <a:chOff x="725439" y="7856661"/>
            <a:chExt cx="674330" cy="914400"/>
          </a:xfrm>
        </p:grpSpPr>
        <p:cxnSp>
          <p:nvCxnSpPr>
            <p:cNvPr id="724" name="Straight Connector 723"/>
            <p:cNvCxnSpPr/>
            <p:nvPr/>
          </p:nvCxnSpPr>
          <p:spPr>
            <a:xfrm>
              <a:off x="727656" y="8698328"/>
              <a:ext cx="43640" cy="72733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25" name="Straight Connector 724"/>
            <p:cNvCxnSpPr/>
            <p:nvPr/>
          </p:nvCxnSpPr>
          <p:spPr>
            <a:xfrm>
              <a:off x="734096" y="8537720"/>
              <a:ext cx="140005" cy="233341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26" name="Straight Connector 725"/>
            <p:cNvCxnSpPr/>
            <p:nvPr/>
          </p:nvCxnSpPr>
          <p:spPr>
            <a:xfrm>
              <a:off x="725439" y="8351949"/>
              <a:ext cx="251467" cy="419112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27" name="Straight Connector 726"/>
            <p:cNvCxnSpPr/>
            <p:nvPr/>
          </p:nvCxnSpPr>
          <p:spPr>
            <a:xfrm>
              <a:off x="727656" y="8184303"/>
              <a:ext cx="352055" cy="586758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28" name="Straight Connector 727"/>
            <p:cNvCxnSpPr/>
            <p:nvPr/>
          </p:nvCxnSpPr>
          <p:spPr>
            <a:xfrm>
              <a:off x="727656" y="8012961"/>
              <a:ext cx="454860" cy="758100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29" name="Straight Connector 728"/>
            <p:cNvCxnSpPr/>
            <p:nvPr/>
          </p:nvCxnSpPr>
          <p:spPr>
            <a:xfrm>
              <a:off x="736681" y="7856661"/>
              <a:ext cx="548640" cy="914400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30" name="Straight Connector 729"/>
            <p:cNvCxnSpPr/>
            <p:nvPr/>
          </p:nvCxnSpPr>
          <p:spPr>
            <a:xfrm>
              <a:off x="839486" y="7856661"/>
              <a:ext cx="548640" cy="914400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31" name="Straight Connector 730"/>
            <p:cNvCxnSpPr/>
            <p:nvPr/>
          </p:nvCxnSpPr>
          <p:spPr>
            <a:xfrm>
              <a:off x="942291" y="7856661"/>
              <a:ext cx="457478" cy="762464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32" name="Straight Connector 731"/>
            <p:cNvCxnSpPr/>
            <p:nvPr/>
          </p:nvCxnSpPr>
          <p:spPr>
            <a:xfrm>
              <a:off x="1045096" y="7856661"/>
              <a:ext cx="353773" cy="589621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33" name="Straight Connector 732"/>
            <p:cNvCxnSpPr/>
            <p:nvPr/>
          </p:nvCxnSpPr>
          <p:spPr>
            <a:xfrm>
              <a:off x="1147901" y="7856661"/>
              <a:ext cx="247165" cy="411942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34" name="Straight Connector 733"/>
            <p:cNvCxnSpPr/>
            <p:nvPr/>
          </p:nvCxnSpPr>
          <p:spPr>
            <a:xfrm>
              <a:off x="1250706" y="7856661"/>
              <a:ext cx="149063" cy="248438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35" name="Straight Connector 734"/>
            <p:cNvCxnSpPr/>
            <p:nvPr/>
          </p:nvCxnSpPr>
          <p:spPr>
            <a:xfrm>
              <a:off x="1353511" y="7856661"/>
              <a:ext cx="46258" cy="77097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736" name="Group 735"/>
          <p:cNvGrpSpPr/>
          <p:nvPr/>
        </p:nvGrpSpPr>
        <p:grpSpPr>
          <a:xfrm>
            <a:off x="5909304" y="4298450"/>
            <a:ext cx="747972" cy="808047"/>
            <a:chOff x="725439" y="7856661"/>
            <a:chExt cx="674330" cy="914400"/>
          </a:xfrm>
        </p:grpSpPr>
        <p:cxnSp>
          <p:nvCxnSpPr>
            <p:cNvPr id="737" name="Straight Connector 736"/>
            <p:cNvCxnSpPr/>
            <p:nvPr/>
          </p:nvCxnSpPr>
          <p:spPr>
            <a:xfrm>
              <a:off x="727656" y="8698328"/>
              <a:ext cx="43640" cy="72733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38" name="Straight Connector 737"/>
            <p:cNvCxnSpPr/>
            <p:nvPr/>
          </p:nvCxnSpPr>
          <p:spPr>
            <a:xfrm>
              <a:off x="734096" y="8537720"/>
              <a:ext cx="140005" cy="233341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39" name="Straight Connector 738"/>
            <p:cNvCxnSpPr/>
            <p:nvPr/>
          </p:nvCxnSpPr>
          <p:spPr>
            <a:xfrm>
              <a:off x="725439" y="8351949"/>
              <a:ext cx="251467" cy="419112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40" name="Straight Connector 739"/>
            <p:cNvCxnSpPr/>
            <p:nvPr/>
          </p:nvCxnSpPr>
          <p:spPr>
            <a:xfrm>
              <a:off x="727656" y="8184303"/>
              <a:ext cx="352055" cy="586758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41" name="Straight Connector 740"/>
            <p:cNvCxnSpPr/>
            <p:nvPr/>
          </p:nvCxnSpPr>
          <p:spPr>
            <a:xfrm>
              <a:off x="727656" y="8012961"/>
              <a:ext cx="454860" cy="758100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42" name="Straight Connector 741"/>
            <p:cNvCxnSpPr/>
            <p:nvPr/>
          </p:nvCxnSpPr>
          <p:spPr>
            <a:xfrm>
              <a:off x="736681" y="7856661"/>
              <a:ext cx="548640" cy="914400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43" name="Straight Connector 742"/>
            <p:cNvCxnSpPr/>
            <p:nvPr/>
          </p:nvCxnSpPr>
          <p:spPr>
            <a:xfrm>
              <a:off x="839486" y="7856661"/>
              <a:ext cx="548640" cy="914400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44" name="Straight Connector 743"/>
            <p:cNvCxnSpPr/>
            <p:nvPr/>
          </p:nvCxnSpPr>
          <p:spPr>
            <a:xfrm>
              <a:off x="942291" y="7856661"/>
              <a:ext cx="457478" cy="762464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45" name="Straight Connector 744"/>
            <p:cNvCxnSpPr/>
            <p:nvPr/>
          </p:nvCxnSpPr>
          <p:spPr>
            <a:xfrm>
              <a:off x="1045096" y="7856661"/>
              <a:ext cx="353773" cy="589621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46" name="Straight Connector 745"/>
            <p:cNvCxnSpPr/>
            <p:nvPr/>
          </p:nvCxnSpPr>
          <p:spPr>
            <a:xfrm>
              <a:off x="1147901" y="7856661"/>
              <a:ext cx="247165" cy="411942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47" name="Straight Connector 746"/>
            <p:cNvCxnSpPr/>
            <p:nvPr/>
          </p:nvCxnSpPr>
          <p:spPr>
            <a:xfrm>
              <a:off x="1250706" y="7856661"/>
              <a:ext cx="149063" cy="248438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48" name="Straight Connector 747"/>
            <p:cNvCxnSpPr/>
            <p:nvPr/>
          </p:nvCxnSpPr>
          <p:spPr>
            <a:xfrm>
              <a:off x="1353511" y="7856661"/>
              <a:ext cx="46258" cy="77097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749" name="Group 748"/>
          <p:cNvGrpSpPr/>
          <p:nvPr/>
        </p:nvGrpSpPr>
        <p:grpSpPr>
          <a:xfrm>
            <a:off x="2625489" y="3362942"/>
            <a:ext cx="747972" cy="808047"/>
            <a:chOff x="725439" y="7856661"/>
            <a:chExt cx="674330" cy="914400"/>
          </a:xfrm>
        </p:grpSpPr>
        <p:cxnSp>
          <p:nvCxnSpPr>
            <p:cNvPr id="750" name="Straight Connector 749"/>
            <p:cNvCxnSpPr/>
            <p:nvPr/>
          </p:nvCxnSpPr>
          <p:spPr>
            <a:xfrm>
              <a:off x="727656" y="8698328"/>
              <a:ext cx="43640" cy="72733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51" name="Straight Connector 750"/>
            <p:cNvCxnSpPr/>
            <p:nvPr/>
          </p:nvCxnSpPr>
          <p:spPr>
            <a:xfrm>
              <a:off x="734096" y="8537720"/>
              <a:ext cx="140005" cy="233341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52" name="Straight Connector 751"/>
            <p:cNvCxnSpPr/>
            <p:nvPr/>
          </p:nvCxnSpPr>
          <p:spPr>
            <a:xfrm>
              <a:off x="725439" y="8351949"/>
              <a:ext cx="251467" cy="419112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53" name="Straight Connector 752"/>
            <p:cNvCxnSpPr/>
            <p:nvPr/>
          </p:nvCxnSpPr>
          <p:spPr>
            <a:xfrm>
              <a:off x="727656" y="8184303"/>
              <a:ext cx="352055" cy="586758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54" name="Straight Connector 753"/>
            <p:cNvCxnSpPr/>
            <p:nvPr/>
          </p:nvCxnSpPr>
          <p:spPr>
            <a:xfrm>
              <a:off x="727656" y="8012961"/>
              <a:ext cx="454860" cy="758100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55" name="Straight Connector 754"/>
            <p:cNvCxnSpPr/>
            <p:nvPr/>
          </p:nvCxnSpPr>
          <p:spPr>
            <a:xfrm>
              <a:off x="736681" y="7856661"/>
              <a:ext cx="548640" cy="914400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56" name="Straight Connector 755"/>
            <p:cNvCxnSpPr/>
            <p:nvPr/>
          </p:nvCxnSpPr>
          <p:spPr>
            <a:xfrm>
              <a:off x="839486" y="7856661"/>
              <a:ext cx="548640" cy="914400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57" name="Straight Connector 756"/>
            <p:cNvCxnSpPr/>
            <p:nvPr/>
          </p:nvCxnSpPr>
          <p:spPr>
            <a:xfrm>
              <a:off x="942291" y="7856661"/>
              <a:ext cx="457478" cy="762464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58" name="Straight Connector 757"/>
            <p:cNvCxnSpPr/>
            <p:nvPr/>
          </p:nvCxnSpPr>
          <p:spPr>
            <a:xfrm>
              <a:off x="1045096" y="7856661"/>
              <a:ext cx="353773" cy="589621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59" name="Straight Connector 758"/>
            <p:cNvCxnSpPr/>
            <p:nvPr/>
          </p:nvCxnSpPr>
          <p:spPr>
            <a:xfrm>
              <a:off x="1147901" y="7856661"/>
              <a:ext cx="247165" cy="411942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60" name="Straight Connector 759"/>
            <p:cNvCxnSpPr/>
            <p:nvPr/>
          </p:nvCxnSpPr>
          <p:spPr>
            <a:xfrm>
              <a:off x="1250706" y="7856661"/>
              <a:ext cx="149063" cy="248438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61" name="Straight Connector 760"/>
            <p:cNvCxnSpPr/>
            <p:nvPr/>
          </p:nvCxnSpPr>
          <p:spPr>
            <a:xfrm>
              <a:off x="1353511" y="7856661"/>
              <a:ext cx="46258" cy="77097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762" name="Group 761"/>
          <p:cNvGrpSpPr/>
          <p:nvPr/>
        </p:nvGrpSpPr>
        <p:grpSpPr>
          <a:xfrm>
            <a:off x="974945" y="3362942"/>
            <a:ext cx="1519432" cy="811348"/>
            <a:chOff x="803573" y="655857"/>
            <a:chExt cx="1538507" cy="795442"/>
          </a:xfrm>
        </p:grpSpPr>
        <p:cxnSp>
          <p:nvCxnSpPr>
            <p:cNvPr id="763" name="Straight Connector 762"/>
            <p:cNvCxnSpPr/>
            <p:nvPr/>
          </p:nvCxnSpPr>
          <p:spPr>
            <a:xfrm>
              <a:off x="806044" y="1388697"/>
              <a:ext cx="48632" cy="62602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64" name="Straight Connector 763"/>
            <p:cNvCxnSpPr/>
            <p:nvPr/>
          </p:nvCxnSpPr>
          <p:spPr>
            <a:xfrm>
              <a:off x="813220" y="1250459"/>
              <a:ext cx="156020" cy="200840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65" name="Straight Connector 764"/>
            <p:cNvCxnSpPr/>
            <p:nvPr/>
          </p:nvCxnSpPr>
          <p:spPr>
            <a:xfrm>
              <a:off x="803573" y="1090562"/>
              <a:ext cx="280232" cy="360737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66" name="Straight Connector 765"/>
            <p:cNvCxnSpPr/>
            <p:nvPr/>
          </p:nvCxnSpPr>
          <p:spPr>
            <a:xfrm>
              <a:off x="806044" y="946267"/>
              <a:ext cx="392327" cy="505032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67" name="Straight Connector 766"/>
            <p:cNvCxnSpPr/>
            <p:nvPr/>
          </p:nvCxnSpPr>
          <p:spPr>
            <a:xfrm>
              <a:off x="806044" y="798790"/>
              <a:ext cx="506892" cy="652509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68" name="Straight Connector 767"/>
            <p:cNvCxnSpPr/>
            <p:nvPr/>
          </p:nvCxnSpPr>
          <p:spPr>
            <a:xfrm>
              <a:off x="816101" y="655857"/>
              <a:ext cx="611399" cy="787039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69" name="Straight Connector 768"/>
            <p:cNvCxnSpPr/>
            <p:nvPr/>
          </p:nvCxnSpPr>
          <p:spPr>
            <a:xfrm>
              <a:off x="1448978" y="655857"/>
              <a:ext cx="611399" cy="787039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70" name="Straight Connector 769"/>
            <p:cNvCxnSpPr/>
            <p:nvPr/>
          </p:nvCxnSpPr>
          <p:spPr>
            <a:xfrm>
              <a:off x="1832271" y="655857"/>
              <a:ext cx="509809" cy="656265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71" name="Straight Connector 770"/>
            <p:cNvCxnSpPr/>
            <p:nvPr/>
          </p:nvCxnSpPr>
          <p:spPr>
            <a:xfrm>
              <a:off x="1946836" y="655857"/>
              <a:ext cx="394241" cy="507496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72" name="Straight Connector 771"/>
            <p:cNvCxnSpPr/>
            <p:nvPr/>
          </p:nvCxnSpPr>
          <p:spPr>
            <a:xfrm>
              <a:off x="2061401" y="655857"/>
              <a:ext cx="275438" cy="354565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73" name="Straight Connector 772"/>
            <p:cNvCxnSpPr/>
            <p:nvPr/>
          </p:nvCxnSpPr>
          <p:spPr>
            <a:xfrm>
              <a:off x="2175966" y="655857"/>
              <a:ext cx="166114" cy="213835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74" name="Straight Connector 773"/>
            <p:cNvCxnSpPr/>
            <p:nvPr/>
          </p:nvCxnSpPr>
          <p:spPr>
            <a:xfrm>
              <a:off x="2290531" y="655857"/>
              <a:ext cx="51549" cy="66359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75" name="Straight Connector 774"/>
            <p:cNvCxnSpPr/>
            <p:nvPr/>
          </p:nvCxnSpPr>
          <p:spPr>
            <a:xfrm>
              <a:off x="1053844" y="655857"/>
              <a:ext cx="611399" cy="787039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76" name="Straight Connector 775"/>
            <p:cNvCxnSpPr/>
            <p:nvPr/>
          </p:nvCxnSpPr>
          <p:spPr>
            <a:xfrm>
              <a:off x="1187646" y="655857"/>
              <a:ext cx="611399" cy="787039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77" name="Straight Connector 776"/>
            <p:cNvCxnSpPr/>
            <p:nvPr/>
          </p:nvCxnSpPr>
          <p:spPr>
            <a:xfrm>
              <a:off x="1321274" y="655857"/>
              <a:ext cx="611399" cy="787039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78" name="Straight Connector 777"/>
            <p:cNvCxnSpPr/>
            <p:nvPr/>
          </p:nvCxnSpPr>
          <p:spPr>
            <a:xfrm>
              <a:off x="933002" y="655857"/>
              <a:ext cx="611399" cy="787039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79" name="Straight Connector 778"/>
            <p:cNvCxnSpPr/>
            <p:nvPr/>
          </p:nvCxnSpPr>
          <p:spPr>
            <a:xfrm>
              <a:off x="1573154" y="655857"/>
              <a:ext cx="611399" cy="787039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80" name="Straight Connector 779"/>
            <p:cNvCxnSpPr/>
            <p:nvPr/>
          </p:nvCxnSpPr>
          <p:spPr>
            <a:xfrm>
              <a:off x="1687461" y="655857"/>
              <a:ext cx="611399" cy="787039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781" name="Group 780"/>
          <p:cNvGrpSpPr/>
          <p:nvPr/>
        </p:nvGrpSpPr>
        <p:grpSpPr>
          <a:xfrm>
            <a:off x="4262804" y="3362942"/>
            <a:ext cx="747972" cy="808047"/>
            <a:chOff x="725439" y="7856661"/>
            <a:chExt cx="674330" cy="914400"/>
          </a:xfrm>
        </p:grpSpPr>
        <p:cxnSp>
          <p:nvCxnSpPr>
            <p:cNvPr id="782" name="Straight Connector 781"/>
            <p:cNvCxnSpPr/>
            <p:nvPr/>
          </p:nvCxnSpPr>
          <p:spPr>
            <a:xfrm>
              <a:off x="727656" y="8698328"/>
              <a:ext cx="43640" cy="72733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83" name="Straight Connector 782"/>
            <p:cNvCxnSpPr/>
            <p:nvPr/>
          </p:nvCxnSpPr>
          <p:spPr>
            <a:xfrm>
              <a:off x="734096" y="8537720"/>
              <a:ext cx="140005" cy="233341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84" name="Straight Connector 783"/>
            <p:cNvCxnSpPr/>
            <p:nvPr/>
          </p:nvCxnSpPr>
          <p:spPr>
            <a:xfrm>
              <a:off x="725439" y="8351949"/>
              <a:ext cx="251467" cy="419112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85" name="Straight Connector 784"/>
            <p:cNvCxnSpPr/>
            <p:nvPr/>
          </p:nvCxnSpPr>
          <p:spPr>
            <a:xfrm>
              <a:off x="727656" y="8184303"/>
              <a:ext cx="352055" cy="586758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86" name="Straight Connector 785"/>
            <p:cNvCxnSpPr/>
            <p:nvPr/>
          </p:nvCxnSpPr>
          <p:spPr>
            <a:xfrm>
              <a:off x="727656" y="8012961"/>
              <a:ext cx="454860" cy="758100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87" name="Straight Connector 786"/>
            <p:cNvCxnSpPr/>
            <p:nvPr/>
          </p:nvCxnSpPr>
          <p:spPr>
            <a:xfrm>
              <a:off x="736681" y="7856661"/>
              <a:ext cx="548640" cy="914400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88" name="Straight Connector 787"/>
            <p:cNvCxnSpPr/>
            <p:nvPr/>
          </p:nvCxnSpPr>
          <p:spPr>
            <a:xfrm>
              <a:off x="839486" y="7856661"/>
              <a:ext cx="548640" cy="914400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89" name="Straight Connector 788"/>
            <p:cNvCxnSpPr/>
            <p:nvPr/>
          </p:nvCxnSpPr>
          <p:spPr>
            <a:xfrm>
              <a:off x="942291" y="7856661"/>
              <a:ext cx="457478" cy="762464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90" name="Straight Connector 789"/>
            <p:cNvCxnSpPr/>
            <p:nvPr/>
          </p:nvCxnSpPr>
          <p:spPr>
            <a:xfrm>
              <a:off x="1045096" y="7856661"/>
              <a:ext cx="353773" cy="589621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91" name="Straight Connector 790"/>
            <p:cNvCxnSpPr/>
            <p:nvPr/>
          </p:nvCxnSpPr>
          <p:spPr>
            <a:xfrm>
              <a:off x="1147901" y="7856661"/>
              <a:ext cx="247165" cy="411942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92" name="Straight Connector 791"/>
            <p:cNvCxnSpPr/>
            <p:nvPr/>
          </p:nvCxnSpPr>
          <p:spPr>
            <a:xfrm>
              <a:off x="1250706" y="7856661"/>
              <a:ext cx="149063" cy="248438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93" name="Straight Connector 792"/>
            <p:cNvCxnSpPr/>
            <p:nvPr/>
          </p:nvCxnSpPr>
          <p:spPr>
            <a:xfrm>
              <a:off x="1353511" y="7856661"/>
              <a:ext cx="46258" cy="77097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794" name="Group 793"/>
          <p:cNvGrpSpPr/>
          <p:nvPr/>
        </p:nvGrpSpPr>
        <p:grpSpPr>
          <a:xfrm>
            <a:off x="5909304" y="3362942"/>
            <a:ext cx="747972" cy="808047"/>
            <a:chOff x="725439" y="7856661"/>
            <a:chExt cx="674330" cy="914400"/>
          </a:xfrm>
        </p:grpSpPr>
        <p:cxnSp>
          <p:nvCxnSpPr>
            <p:cNvPr id="795" name="Straight Connector 794"/>
            <p:cNvCxnSpPr/>
            <p:nvPr/>
          </p:nvCxnSpPr>
          <p:spPr>
            <a:xfrm>
              <a:off x="727656" y="8698328"/>
              <a:ext cx="43640" cy="72733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96" name="Straight Connector 795"/>
            <p:cNvCxnSpPr/>
            <p:nvPr/>
          </p:nvCxnSpPr>
          <p:spPr>
            <a:xfrm>
              <a:off x="734096" y="8537720"/>
              <a:ext cx="140005" cy="233341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97" name="Straight Connector 796"/>
            <p:cNvCxnSpPr/>
            <p:nvPr/>
          </p:nvCxnSpPr>
          <p:spPr>
            <a:xfrm>
              <a:off x="725439" y="8351949"/>
              <a:ext cx="251467" cy="419112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98" name="Straight Connector 797"/>
            <p:cNvCxnSpPr/>
            <p:nvPr/>
          </p:nvCxnSpPr>
          <p:spPr>
            <a:xfrm>
              <a:off x="727656" y="8184303"/>
              <a:ext cx="352055" cy="586758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99" name="Straight Connector 798"/>
            <p:cNvCxnSpPr/>
            <p:nvPr/>
          </p:nvCxnSpPr>
          <p:spPr>
            <a:xfrm>
              <a:off x="727656" y="8012961"/>
              <a:ext cx="454860" cy="758100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00" name="Straight Connector 799"/>
            <p:cNvCxnSpPr/>
            <p:nvPr/>
          </p:nvCxnSpPr>
          <p:spPr>
            <a:xfrm>
              <a:off x="736681" y="7856661"/>
              <a:ext cx="548640" cy="914400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01" name="Straight Connector 800"/>
            <p:cNvCxnSpPr/>
            <p:nvPr/>
          </p:nvCxnSpPr>
          <p:spPr>
            <a:xfrm>
              <a:off x="839486" y="7856661"/>
              <a:ext cx="548640" cy="914400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02" name="Straight Connector 801"/>
            <p:cNvCxnSpPr/>
            <p:nvPr/>
          </p:nvCxnSpPr>
          <p:spPr>
            <a:xfrm>
              <a:off x="942291" y="7856661"/>
              <a:ext cx="457478" cy="762464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03" name="Straight Connector 802"/>
            <p:cNvCxnSpPr/>
            <p:nvPr/>
          </p:nvCxnSpPr>
          <p:spPr>
            <a:xfrm>
              <a:off x="1045096" y="7856661"/>
              <a:ext cx="353773" cy="589621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04" name="Straight Connector 803"/>
            <p:cNvCxnSpPr/>
            <p:nvPr/>
          </p:nvCxnSpPr>
          <p:spPr>
            <a:xfrm>
              <a:off x="1147901" y="7856661"/>
              <a:ext cx="247165" cy="411942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05" name="Straight Connector 804"/>
            <p:cNvCxnSpPr/>
            <p:nvPr/>
          </p:nvCxnSpPr>
          <p:spPr>
            <a:xfrm>
              <a:off x="1250706" y="7856661"/>
              <a:ext cx="149063" cy="248438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06" name="Straight Connector 805"/>
            <p:cNvCxnSpPr/>
            <p:nvPr/>
          </p:nvCxnSpPr>
          <p:spPr>
            <a:xfrm>
              <a:off x="1353511" y="7856661"/>
              <a:ext cx="46258" cy="77097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807" name="Group 806"/>
          <p:cNvGrpSpPr/>
          <p:nvPr/>
        </p:nvGrpSpPr>
        <p:grpSpPr>
          <a:xfrm>
            <a:off x="2625489" y="2445156"/>
            <a:ext cx="747972" cy="808047"/>
            <a:chOff x="725439" y="7856661"/>
            <a:chExt cx="674330" cy="914400"/>
          </a:xfrm>
        </p:grpSpPr>
        <p:cxnSp>
          <p:nvCxnSpPr>
            <p:cNvPr id="808" name="Straight Connector 807"/>
            <p:cNvCxnSpPr/>
            <p:nvPr/>
          </p:nvCxnSpPr>
          <p:spPr>
            <a:xfrm>
              <a:off x="727656" y="8698328"/>
              <a:ext cx="43640" cy="72733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09" name="Straight Connector 808"/>
            <p:cNvCxnSpPr/>
            <p:nvPr/>
          </p:nvCxnSpPr>
          <p:spPr>
            <a:xfrm>
              <a:off x="734096" y="8537720"/>
              <a:ext cx="140005" cy="233341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10" name="Straight Connector 809"/>
            <p:cNvCxnSpPr/>
            <p:nvPr/>
          </p:nvCxnSpPr>
          <p:spPr>
            <a:xfrm>
              <a:off x="725439" y="8351949"/>
              <a:ext cx="251467" cy="419112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11" name="Straight Connector 810"/>
            <p:cNvCxnSpPr/>
            <p:nvPr/>
          </p:nvCxnSpPr>
          <p:spPr>
            <a:xfrm>
              <a:off x="727656" y="8184303"/>
              <a:ext cx="352055" cy="586758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12" name="Straight Connector 811"/>
            <p:cNvCxnSpPr/>
            <p:nvPr/>
          </p:nvCxnSpPr>
          <p:spPr>
            <a:xfrm>
              <a:off x="727656" y="8012961"/>
              <a:ext cx="454860" cy="758100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13" name="Straight Connector 812"/>
            <p:cNvCxnSpPr/>
            <p:nvPr/>
          </p:nvCxnSpPr>
          <p:spPr>
            <a:xfrm>
              <a:off x="736681" y="7856661"/>
              <a:ext cx="548640" cy="914400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14" name="Straight Connector 813"/>
            <p:cNvCxnSpPr/>
            <p:nvPr/>
          </p:nvCxnSpPr>
          <p:spPr>
            <a:xfrm>
              <a:off x="839486" y="7856661"/>
              <a:ext cx="548640" cy="914400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15" name="Straight Connector 814"/>
            <p:cNvCxnSpPr/>
            <p:nvPr/>
          </p:nvCxnSpPr>
          <p:spPr>
            <a:xfrm>
              <a:off x="942291" y="7856661"/>
              <a:ext cx="457478" cy="762464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16" name="Straight Connector 815"/>
            <p:cNvCxnSpPr/>
            <p:nvPr/>
          </p:nvCxnSpPr>
          <p:spPr>
            <a:xfrm>
              <a:off x="1045096" y="7856661"/>
              <a:ext cx="353773" cy="589621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17" name="Straight Connector 816"/>
            <p:cNvCxnSpPr/>
            <p:nvPr/>
          </p:nvCxnSpPr>
          <p:spPr>
            <a:xfrm>
              <a:off x="1147901" y="7856661"/>
              <a:ext cx="247165" cy="411942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18" name="Straight Connector 817"/>
            <p:cNvCxnSpPr/>
            <p:nvPr/>
          </p:nvCxnSpPr>
          <p:spPr>
            <a:xfrm>
              <a:off x="1250706" y="7856661"/>
              <a:ext cx="149063" cy="248438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19" name="Straight Connector 818"/>
            <p:cNvCxnSpPr/>
            <p:nvPr/>
          </p:nvCxnSpPr>
          <p:spPr>
            <a:xfrm>
              <a:off x="1353511" y="7856661"/>
              <a:ext cx="46258" cy="77097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820" name="Group 819"/>
          <p:cNvGrpSpPr/>
          <p:nvPr/>
        </p:nvGrpSpPr>
        <p:grpSpPr>
          <a:xfrm>
            <a:off x="974945" y="2445156"/>
            <a:ext cx="1519432" cy="811348"/>
            <a:chOff x="803573" y="655857"/>
            <a:chExt cx="1538507" cy="795442"/>
          </a:xfrm>
        </p:grpSpPr>
        <p:cxnSp>
          <p:nvCxnSpPr>
            <p:cNvPr id="821" name="Straight Connector 820"/>
            <p:cNvCxnSpPr/>
            <p:nvPr/>
          </p:nvCxnSpPr>
          <p:spPr>
            <a:xfrm>
              <a:off x="806044" y="1388697"/>
              <a:ext cx="48632" cy="62602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22" name="Straight Connector 821"/>
            <p:cNvCxnSpPr/>
            <p:nvPr/>
          </p:nvCxnSpPr>
          <p:spPr>
            <a:xfrm>
              <a:off x="813220" y="1250459"/>
              <a:ext cx="156020" cy="200840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23" name="Straight Connector 822"/>
            <p:cNvCxnSpPr/>
            <p:nvPr/>
          </p:nvCxnSpPr>
          <p:spPr>
            <a:xfrm>
              <a:off x="803573" y="1090562"/>
              <a:ext cx="280232" cy="360737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24" name="Straight Connector 823"/>
            <p:cNvCxnSpPr/>
            <p:nvPr/>
          </p:nvCxnSpPr>
          <p:spPr>
            <a:xfrm>
              <a:off x="806044" y="946267"/>
              <a:ext cx="392327" cy="505032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26" name="Straight Connector 825"/>
            <p:cNvCxnSpPr/>
            <p:nvPr/>
          </p:nvCxnSpPr>
          <p:spPr>
            <a:xfrm>
              <a:off x="806044" y="798790"/>
              <a:ext cx="506892" cy="652509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28" name="Straight Connector 827"/>
            <p:cNvCxnSpPr/>
            <p:nvPr/>
          </p:nvCxnSpPr>
          <p:spPr>
            <a:xfrm>
              <a:off x="816101" y="655857"/>
              <a:ext cx="611399" cy="787039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29" name="Straight Connector 828"/>
            <p:cNvCxnSpPr/>
            <p:nvPr/>
          </p:nvCxnSpPr>
          <p:spPr>
            <a:xfrm>
              <a:off x="1448978" y="655857"/>
              <a:ext cx="611399" cy="787039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30" name="Straight Connector 829"/>
            <p:cNvCxnSpPr/>
            <p:nvPr/>
          </p:nvCxnSpPr>
          <p:spPr>
            <a:xfrm>
              <a:off x="1832271" y="655857"/>
              <a:ext cx="509809" cy="656265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33" name="Straight Connector 832"/>
            <p:cNvCxnSpPr/>
            <p:nvPr/>
          </p:nvCxnSpPr>
          <p:spPr>
            <a:xfrm>
              <a:off x="1946836" y="655857"/>
              <a:ext cx="394241" cy="507496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34" name="Straight Connector 833"/>
            <p:cNvCxnSpPr/>
            <p:nvPr/>
          </p:nvCxnSpPr>
          <p:spPr>
            <a:xfrm>
              <a:off x="2061401" y="655857"/>
              <a:ext cx="275438" cy="354565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35" name="Straight Connector 834"/>
            <p:cNvCxnSpPr/>
            <p:nvPr/>
          </p:nvCxnSpPr>
          <p:spPr>
            <a:xfrm>
              <a:off x="2175966" y="655857"/>
              <a:ext cx="166114" cy="213835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36" name="Straight Connector 835"/>
            <p:cNvCxnSpPr/>
            <p:nvPr/>
          </p:nvCxnSpPr>
          <p:spPr>
            <a:xfrm>
              <a:off x="2290531" y="655857"/>
              <a:ext cx="51549" cy="66359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37" name="Straight Connector 836"/>
            <p:cNvCxnSpPr/>
            <p:nvPr/>
          </p:nvCxnSpPr>
          <p:spPr>
            <a:xfrm>
              <a:off x="1053844" y="655857"/>
              <a:ext cx="611399" cy="787039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38" name="Straight Connector 837"/>
            <p:cNvCxnSpPr/>
            <p:nvPr/>
          </p:nvCxnSpPr>
          <p:spPr>
            <a:xfrm>
              <a:off x="1187646" y="655857"/>
              <a:ext cx="611399" cy="787039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39" name="Straight Connector 838"/>
            <p:cNvCxnSpPr/>
            <p:nvPr/>
          </p:nvCxnSpPr>
          <p:spPr>
            <a:xfrm>
              <a:off x="1321274" y="655857"/>
              <a:ext cx="611399" cy="787039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40" name="Straight Connector 839"/>
            <p:cNvCxnSpPr/>
            <p:nvPr/>
          </p:nvCxnSpPr>
          <p:spPr>
            <a:xfrm>
              <a:off x="933002" y="655857"/>
              <a:ext cx="611399" cy="787039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41" name="Straight Connector 840"/>
            <p:cNvCxnSpPr/>
            <p:nvPr/>
          </p:nvCxnSpPr>
          <p:spPr>
            <a:xfrm>
              <a:off x="1573154" y="655857"/>
              <a:ext cx="611399" cy="787039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42" name="Straight Connector 841"/>
            <p:cNvCxnSpPr/>
            <p:nvPr/>
          </p:nvCxnSpPr>
          <p:spPr>
            <a:xfrm>
              <a:off x="1687461" y="655857"/>
              <a:ext cx="611399" cy="787039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843" name="Group 842"/>
          <p:cNvGrpSpPr/>
          <p:nvPr/>
        </p:nvGrpSpPr>
        <p:grpSpPr>
          <a:xfrm>
            <a:off x="4262804" y="2445156"/>
            <a:ext cx="747972" cy="808047"/>
            <a:chOff x="725439" y="7856661"/>
            <a:chExt cx="674330" cy="914400"/>
          </a:xfrm>
        </p:grpSpPr>
        <p:cxnSp>
          <p:nvCxnSpPr>
            <p:cNvPr id="844" name="Straight Connector 843"/>
            <p:cNvCxnSpPr/>
            <p:nvPr/>
          </p:nvCxnSpPr>
          <p:spPr>
            <a:xfrm>
              <a:off x="727656" y="8698328"/>
              <a:ext cx="43640" cy="72733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45" name="Straight Connector 844"/>
            <p:cNvCxnSpPr/>
            <p:nvPr/>
          </p:nvCxnSpPr>
          <p:spPr>
            <a:xfrm>
              <a:off x="734096" y="8537720"/>
              <a:ext cx="140005" cy="233341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46" name="Straight Connector 845"/>
            <p:cNvCxnSpPr/>
            <p:nvPr/>
          </p:nvCxnSpPr>
          <p:spPr>
            <a:xfrm>
              <a:off x="725439" y="8351949"/>
              <a:ext cx="251467" cy="419112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47" name="Straight Connector 846"/>
            <p:cNvCxnSpPr/>
            <p:nvPr/>
          </p:nvCxnSpPr>
          <p:spPr>
            <a:xfrm>
              <a:off x="727656" y="8184303"/>
              <a:ext cx="352055" cy="586758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48" name="Straight Connector 847"/>
            <p:cNvCxnSpPr/>
            <p:nvPr/>
          </p:nvCxnSpPr>
          <p:spPr>
            <a:xfrm>
              <a:off x="727656" y="8012961"/>
              <a:ext cx="454860" cy="758100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49" name="Straight Connector 848"/>
            <p:cNvCxnSpPr/>
            <p:nvPr/>
          </p:nvCxnSpPr>
          <p:spPr>
            <a:xfrm>
              <a:off x="736681" y="7856661"/>
              <a:ext cx="548640" cy="914400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50" name="Straight Connector 849"/>
            <p:cNvCxnSpPr/>
            <p:nvPr/>
          </p:nvCxnSpPr>
          <p:spPr>
            <a:xfrm>
              <a:off x="839486" y="7856661"/>
              <a:ext cx="548640" cy="914400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51" name="Straight Connector 850"/>
            <p:cNvCxnSpPr/>
            <p:nvPr/>
          </p:nvCxnSpPr>
          <p:spPr>
            <a:xfrm>
              <a:off x="942291" y="7856661"/>
              <a:ext cx="457478" cy="762464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52" name="Straight Connector 851"/>
            <p:cNvCxnSpPr/>
            <p:nvPr/>
          </p:nvCxnSpPr>
          <p:spPr>
            <a:xfrm>
              <a:off x="1045096" y="7856661"/>
              <a:ext cx="353773" cy="589621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53" name="Straight Connector 852"/>
            <p:cNvCxnSpPr/>
            <p:nvPr/>
          </p:nvCxnSpPr>
          <p:spPr>
            <a:xfrm>
              <a:off x="1147901" y="7856661"/>
              <a:ext cx="247165" cy="411942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54" name="Straight Connector 853"/>
            <p:cNvCxnSpPr/>
            <p:nvPr/>
          </p:nvCxnSpPr>
          <p:spPr>
            <a:xfrm>
              <a:off x="1250706" y="7856661"/>
              <a:ext cx="149063" cy="248438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55" name="Straight Connector 854"/>
            <p:cNvCxnSpPr/>
            <p:nvPr/>
          </p:nvCxnSpPr>
          <p:spPr>
            <a:xfrm>
              <a:off x="1353511" y="7856661"/>
              <a:ext cx="46258" cy="77097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856" name="Group 855"/>
          <p:cNvGrpSpPr/>
          <p:nvPr/>
        </p:nvGrpSpPr>
        <p:grpSpPr>
          <a:xfrm>
            <a:off x="5909304" y="2445156"/>
            <a:ext cx="747972" cy="808047"/>
            <a:chOff x="725439" y="7856661"/>
            <a:chExt cx="674330" cy="914400"/>
          </a:xfrm>
        </p:grpSpPr>
        <p:cxnSp>
          <p:nvCxnSpPr>
            <p:cNvPr id="859" name="Straight Connector 858"/>
            <p:cNvCxnSpPr/>
            <p:nvPr/>
          </p:nvCxnSpPr>
          <p:spPr>
            <a:xfrm>
              <a:off x="727656" y="8698328"/>
              <a:ext cx="43640" cy="72733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60" name="Straight Connector 859"/>
            <p:cNvCxnSpPr/>
            <p:nvPr/>
          </p:nvCxnSpPr>
          <p:spPr>
            <a:xfrm>
              <a:off x="734096" y="8537720"/>
              <a:ext cx="140005" cy="233341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61" name="Straight Connector 860"/>
            <p:cNvCxnSpPr/>
            <p:nvPr/>
          </p:nvCxnSpPr>
          <p:spPr>
            <a:xfrm>
              <a:off x="725439" y="8351949"/>
              <a:ext cx="251467" cy="419112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62" name="Straight Connector 861"/>
            <p:cNvCxnSpPr/>
            <p:nvPr/>
          </p:nvCxnSpPr>
          <p:spPr>
            <a:xfrm>
              <a:off x="727656" y="8184303"/>
              <a:ext cx="352055" cy="586758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63" name="Straight Connector 862"/>
            <p:cNvCxnSpPr/>
            <p:nvPr/>
          </p:nvCxnSpPr>
          <p:spPr>
            <a:xfrm>
              <a:off x="727656" y="8012961"/>
              <a:ext cx="454860" cy="758100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64" name="Straight Connector 863"/>
            <p:cNvCxnSpPr/>
            <p:nvPr/>
          </p:nvCxnSpPr>
          <p:spPr>
            <a:xfrm>
              <a:off x="736681" y="7856661"/>
              <a:ext cx="548640" cy="914400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65" name="Straight Connector 864"/>
            <p:cNvCxnSpPr/>
            <p:nvPr/>
          </p:nvCxnSpPr>
          <p:spPr>
            <a:xfrm>
              <a:off x="839486" y="7856661"/>
              <a:ext cx="548640" cy="914400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66" name="Straight Connector 865"/>
            <p:cNvCxnSpPr/>
            <p:nvPr/>
          </p:nvCxnSpPr>
          <p:spPr>
            <a:xfrm>
              <a:off x="942291" y="7856661"/>
              <a:ext cx="457478" cy="762464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67" name="Straight Connector 866"/>
            <p:cNvCxnSpPr/>
            <p:nvPr/>
          </p:nvCxnSpPr>
          <p:spPr>
            <a:xfrm>
              <a:off x="1045096" y="7856661"/>
              <a:ext cx="353773" cy="589621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68" name="Straight Connector 867"/>
            <p:cNvCxnSpPr/>
            <p:nvPr/>
          </p:nvCxnSpPr>
          <p:spPr>
            <a:xfrm>
              <a:off x="1147901" y="7856661"/>
              <a:ext cx="247165" cy="411942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69" name="Straight Connector 868"/>
            <p:cNvCxnSpPr/>
            <p:nvPr/>
          </p:nvCxnSpPr>
          <p:spPr>
            <a:xfrm>
              <a:off x="1250706" y="7856661"/>
              <a:ext cx="149063" cy="248438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70" name="Straight Connector 869"/>
            <p:cNvCxnSpPr/>
            <p:nvPr/>
          </p:nvCxnSpPr>
          <p:spPr>
            <a:xfrm>
              <a:off x="1353511" y="7856661"/>
              <a:ext cx="46258" cy="77097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871" name="Group 870"/>
          <p:cNvGrpSpPr/>
          <p:nvPr/>
        </p:nvGrpSpPr>
        <p:grpSpPr>
          <a:xfrm>
            <a:off x="2625489" y="1521304"/>
            <a:ext cx="747972" cy="808047"/>
            <a:chOff x="725439" y="7856661"/>
            <a:chExt cx="674330" cy="914400"/>
          </a:xfrm>
        </p:grpSpPr>
        <p:cxnSp>
          <p:nvCxnSpPr>
            <p:cNvPr id="872" name="Straight Connector 871"/>
            <p:cNvCxnSpPr/>
            <p:nvPr/>
          </p:nvCxnSpPr>
          <p:spPr>
            <a:xfrm>
              <a:off x="727656" y="8698328"/>
              <a:ext cx="43640" cy="72733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73" name="Straight Connector 872"/>
            <p:cNvCxnSpPr/>
            <p:nvPr/>
          </p:nvCxnSpPr>
          <p:spPr>
            <a:xfrm>
              <a:off x="734096" y="8537720"/>
              <a:ext cx="140005" cy="233341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74" name="Straight Connector 873"/>
            <p:cNvCxnSpPr/>
            <p:nvPr/>
          </p:nvCxnSpPr>
          <p:spPr>
            <a:xfrm>
              <a:off x="725439" y="8351949"/>
              <a:ext cx="251467" cy="419112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75" name="Straight Connector 874"/>
            <p:cNvCxnSpPr/>
            <p:nvPr/>
          </p:nvCxnSpPr>
          <p:spPr>
            <a:xfrm>
              <a:off x="727656" y="8184303"/>
              <a:ext cx="352055" cy="586758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76" name="Straight Connector 875"/>
            <p:cNvCxnSpPr/>
            <p:nvPr/>
          </p:nvCxnSpPr>
          <p:spPr>
            <a:xfrm>
              <a:off x="727656" y="8012961"/>
              <a:ext cx="454860" cy="758100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77" name="Straight Connector 876"/>
            <p:cNvCxnSpPr/>
            <p:nvPr/>
          </p:nvCxnSpPr>
          <p:spPr>
            <a:xfrm>
              <a:off x="736681" y="7856661"/>
              <a:ext cx="548640" cy="914400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78" name="Straight Connector 877"/>
            <p:cNvCxnSpPr/>
            <p:nvPr/>
          </p:nvCxnSpPr>
          <p:spPr>
            <a:xfrm>
              <a:off x="839486" y="7856661"/>
              <a:ext cx="548640" cy="914400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79" name="Straight Connector 878"/>
            <p:cNvCxnSpPr/>
            <p:nvPr/>
          </p:nvCxnSpPr>
          <p:spPr>
            <a:xfrm>
              <a:off x="942291" y="7856661"/>
              <a:ext cx="457478" cy="762464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80" name="Straight Connector 879"/>
            <p:cNvCxnSpPr/>
            <p:nvPr/>
          </p:nvCxnSpPr>
          <p:spPr>
            <a:xfrm>
              <a:off x="1045096" y="7856661"/>
              <a:ext cx="353773" cy="589621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81" name="Straight Connector 880"/>
            <p:cNvCxnSpPr/>
            <p:nvPr/>
          </p:nvCxnSpPr>
          <p:spPr>
            <a:xfrm>
              <a:off x="1147901" y="7856661"/>
              <a:ext cx="247165" cy="411942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82" name="Straight Connector 881"/>
            <p:cNvCxnSpPr/>
            <p:nvPr/>
          </p:nvCxnSpPr>
          <p:spPr>
            <a:xfrm>
              <a:off x="1250706" y="7856661"/>
              <a:ext cx="149063" cy="248438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83" name="Straight Connector 882"/>
            <p:cNvCxnSpPr/>
            <p:nvPr/>
          </p:nvCxnSpPr>
          <p:spPr>
            <a:xfrm>
              <a:off x="1353511" y="7856661"/>
              <a:ext cx="46258" cy="77097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884" name="Group 883"/>
          <p:cNvGrpSpPr/>
          <p:nvPr/>
        </p:nvGrpSpPr>
        <p:grpSpPr>
          <a:xfrm>
            <a:off x="974945" y="1521304"/>
            <a:ext cx="1519432" cy="811348"/>
            <a:chOff x="803573" y="655857"/>
            <a:chExt cx="1538507" cy="795442"/>
          </a:xfrm>
        </p:grpSpPr>
        <p:cxnSp>
          <p:nvCxnSpPr>
            <p:cNvPr id="885" name="Straight Connector 884"/>
            <p:cNvCxnSpPr/>
            <p:nvPr/>
          </p:nvCxnSpPr>
          <p:spPr>
            <a:xfrm>
              <a:off x="806044" y="1388697"/>
              <a:ext cx="48632" cy="62602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86" name="Straight Connector 885"/>
            <p:cNvCxnSpPr/>
            <p:nvPr/>
          </p:nvCxnSpPr>
          <p:spPr>
            <a:xfrm>
              <a:off x="813220" y="1250459"/>
              <a:ext cx="156020" cy="200840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87" name="Straight Connector 886"/>
            <p:cNvCxnSpPr/>
            <p:nvPr/>
          </p:nvCxnSpPr>
          <p:spPr>
            <a:xfrm>
              <a:off x="803573" y="1090562"/>
              <a:ext cx="280232" cy="360737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88" name="Straight Connector 887"/>
            <p:cNvCxnSpPr/>
            <p:nvPr/>
          </p:nvCxnSpPr>
          <p:spPr>
            <a:xfrm>
              <a:off x="806044" y="946267"/>
              <a:ext cx="392327" cy="505032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89" name="Straight Connector 888"/>
            <p:cNvCxnSpPr/>
            <p:nvPr/>
          </p:nvCxnSpPr>
          <p:spPr>
            <a:xfrm>
              <a:off x="806044" y="798790"/>
              <a:ext cx="506892" cy="652509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90" name="Straight Connector 889"/>
            <p:cNvCxnSpPr/>
            <p:nvPr/>
          </p:nvCxnSpPr>
          <p:spPr>
            <a:xfrm>
              <a:off x="816101" y="655857"/>
              <a:ext cx="611399" cy="787039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91" name="Straight Connector 890"/>
            <p:cNvCxnSpPr/>
            <p:nvPr/>
          </p:nvCxnSpPr>
          <p:spPr>
            <a:xfrm>
              <a:off x="1448978" y="655857"/>
              <a:ext cx="611399" cy="787039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92" name="Straight Connector 891"/>
            <p:cNvCxnSpPr/>
            <p:nvPr/>
          </p:nvCxnSpPr>
          <p:spPr>
            <a:xfrm>
              <a:off x="1832271" y="655857"/>
              <a:ext cx="509809" cy="656265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93" name="Straight Connector 892"/>
            <p:cNvCxnSpPr/>
            <p:nvPr/>
          </p:nvCxnSpPr>
          <p:spPr>
            <a:xfrm>
              <a:off x="1946836" y="655857"/>
              <a:ext cx="394241" cy="507496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94" name="Straight Connector 893"/>
            <p:cNvCxnSpPr/>
            <p:nvPr/>
          </p:nvCxnSpPr>
          <p:spPr>
            <a:xfrm>
              <a:off x="2061401" y="655857"/>
              <a:ext cx="275438" cy="354565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95" name="Straight Connector 894"/>
            <p:cNvCxnSpPr/>
            <p:nvPr/>
          </p:nvCxnSpPr>
          <p:spPr>
            <a:xfrm>
              <a:off x="2175966" y="655857"/>
              <a:ext cx="166114" cy="213835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96" name="Straight Connector 895"/>
            <p:cNvCxnSpPr/>
            <p:nvPr/>
          </p:nvCxnSpPr>
          <p:spPr>
            <a:xfrm>
              <a:off x="2290531" y="655857"/>
              <a:ext cx="51549" cy="66359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97" name="Straight Connector 896"/>
            <p:cNvCxnSpPr/>
            <p:nvPr/>
          </p:nvCxnSpPr>
          <p:spPr>
            <a:xfrm>
              <a:off x="1053844" y="655857"/>
              <a:ext cx="611399" cy="787039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98" name="Straight Connector 897"/>
            <p:cNvCxnSpPr/>
            <p:nvPr/>
          </p:nvCxnSpPr>
          <p:spPr>
            <a:xfrm>
              <a:off x="1187646" y="655857"/>
              <a:ext cx="611399" cy="787039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99" name="Straight Connector 898"/>
            <p:cNvCxnSpPr/>
            <p:nvPr/>
          </p:nvCxnSpPr>
          <p:spPr>
            <a:xfrm>
              <a:off x="1321274" y="655857"/>
              <a:ext cx="611399" cy="787039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900" name="Straight Connector 899"/>
            <p:cNvCxnSpPr/>
            <p:nvPr/>
          </p:nvCxnSpPr>
          <p:spPr>
            <a:xfrm>
              <a:off x="933002" y="655857"/>
              <a:ext cx="611399" cy="787039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901" name="Straight Connector 900"/>
            <p:cNvCxnSpPr/>
            <p:nvPr/>
          </p:nvCxnSpPr>
          <p:spPr>
            <a:xfrm>
              <a:off x="1573154" y="655857"/>
              <a:ext cx="611399" cy="787039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902" name="Straight Connector 901"/>
            <p:cNvCxnSpPr/>
            <p:nvPr/>
          </p:nvCxnSpPr>
          <p:spPr>
            <a:xfrm>
              <a:off x="1687461" y="655857"/>
              <a:ext cx="611399" cy="787039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903" name="Group 902"/>
          <p:cNvGrpSpPr/>
          <p:nvPr/>
        </p:nvGrpSpPr>
        <p:grpSpPr>
          <a:xfrm>
            <a:off x="4262804" y="1521304"/>
            <a:ext cx="747972" cy="808047"/>
            <a:chOff x="725439" y="7856661"/>
            <a:chExt cx="674330" cy="914400"/>
          </a:xfrm>
        </p:grpSpPr>
        <p:cxnSp>
          <p:nvCxnSpPr>
            <p:cNvPr id="904" name="Straight Connector 903"/>
            <p:cNvCxnSpPr/>
            <p:nvPr/>
          </p:nvCxnSpPr>
          <p:spPr>
            <a:xfrm>
              <a:off x="727656" y="8698328"/>
              <a:ext cx="43640" cy="72733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905" name="Straight Connector 904"/>
            <p:cNvCxnSpPr/>
            <p:nvPr/>
          </p:nvCxnSpPr>
          <p:spPr>
            <a:xfrm>
              <a:off x="734096" y="8537720"/>
              <a:ext cx="140005" cy="233341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906" name="Straight Connector 905"/>
            <p:cNvCxnSpPr/>
            <p:nvPr/>
          </p:nvCxnSpPr>
          <p:spPr>
            <a:xfrm>
              <a:off x="725439" y="8351949"/>
              <a:ext cx="251467" cy="419112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907" name="Straight Connector 906"/>
            <p:cNvCxnSpPr/>
            <p:nvPr/>
          </p:nvCxnSpPr>
          <p:spPr>
            <a:xfrm>
              <a:off x="727656" y="8184303"/>
              <a:ext cx="352055" cy="586758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908" name="Straight Connector 907"/>
            <p:cNvCxnSpPr/>
            <p:nvPr/>
          </p:nvCxnSpPr>
          <p:spPr>
            <a:xfrm>
              <a:off x="727656" y="8012961"/>
              <a:ext cx="454860" cy="758100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909" name="Straight Connector 908"/>
            <p:cNvCxnSpPr/>
            <p:nvPr/>
          </p:nvCxnSpPr>
          <p:spPr>
            <a:xfrm>
              <a:off x="736681" y="7856661"/>
              <a:ext cx="548640" cy="914400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910" name="Straight Connector 909"/>
            <p:cNvCxnSpPr/>
            <p:nvPr/>
          </p:nvCxnSpPr>
          <p:spPr>
            <a:xfrm>
              <a:off x="839486" y="7856661"/>
              <a:ext cx="548640" cy="914400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911" name="Straight Connector 910"/>
            <p:cNvCxnSpPr/>
            <p:nvPr/>
          </p:nvCxnSpPr>
          <p:spPr>
            <a:xfrm>
              <a:off x="942291" y="7856661"/>
              <a:ext cx="457478" cy="762464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912" name="Straight Connector 911"/>
            <p:cNvCxnSpPr/>
            <p:nvPr/>
          </p:nvCxnSpPr>
          <p:spPr>
            <a:xfrm>
              <a:off x="1045096" y="7856661"/>
              <a:ext cx="353773" cy="589621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913" name="Straight Connector 912"/>
            <p:cNvCxnSpPr/>
            <p:nvPr/>
          </p:nvCxnSpPr>
          <p:spPr>
            <a:xfrm>
              <a:off x="1147901" y="7856661"/>
              <a:ext cx="247165" cy="411942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914" name="Straight Connector 913"/>
            <p:cNvCxnSpPr/>
            <p:nvPr/>
          </p:nvCxnSpPr>
          <p:spPr>
            <a:xfrm>
              <a:off x="1250706" y="7856661"/>
              <a:ext cx="149063" cy="248438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915" name="Straight Connector 914"/>
            <p:cNvCxnSpPr/>
            <p:nvPr/>
          </p:nvCxnSpPr>
          <p:spPr>
            <a:xfrm>
              <a:off x="1353511" y="7856661"/>
              <a:ext cx="46258" cy="77097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916" name="Group 915"/>
          <p:cNvGrpSpPr/>
          <p:nvPr/>
        </p:nvGrpSpPr>
        <p:grpSpPr>
          <a:xfrm>
            <a:off x="5909304" y="1521304"/>
            <a:ext cx="747972" cy="808047"/>
            <a:chOff x="725439" y="7856661"/>
            <a:chExt cx="674330" cy="914400"/>
          </a:xfrm>
        </p:grpSpPr>
        <p:cxnSp>
          <p:nvCxnSpPr>
            <p:cNvPr id="917" name="Straight Connector 916"/>
            <p:cNvCxnSpPr/>
            <p:nvPr/>
          </p:nvCxnSpPr>
          <p:spPr>
            <a:xfrm>
              <a:off x="727656" y="8698328"/>
              <a:ext cx="43640" cy="72733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918" name="Straight Connector 917"/>
            <p:cNvCxnSpPr/>
            <p:nvPr/>
          </p:nvCxnSpPr>
          <p:spPr>
            <a:xfrm>
              <a:off x="734096" y="8537720"/>
              <a:ext cx="140005" cy="233341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919" name="Straight Connector 918"/>
            <p:cNvCxnSpPr/>
            <p:nvPr/>
          </p:nvCxnSpPr>
          <p:spPr>
            <a:xfrm>
              <a:off x="725439" y="8351949"/>
              <a:ext cx="251467" cy="419112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920" name="Straight Connector 919"/>
            <p:cNvCxnSpPr/>
            <p:nvPr/>
          </p:nvCxnSpPr>
          <p:spPr>
            <a:xfrm>
              <a:off x="727656" y="8184303"/>
              <a:ext cx="352055" cy="586758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921" name="Straight Connector 920"/>
            <p:cNvCxnSpPr/>
            <p:nvPr/>
          </p:nvCxnSpPr>
          <p:spPr>
            <a:xfrm>
              <a:off x="727656" y="8012961"/>
              <a:ext cx="454860" cy="758100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922" name="Straight Connector 921"/>
            <p:cNvCxnSpPr/>
            <p:nvPr/>
          </p:nvCxnSpPr>
          <p:spPr>
            <a:xfrm>
              <a:off x="736681" y="7856661"/>
              <a:ext cx="548640" cy="914400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923" name="Straight Connector 922"/>
            <p:cNvCxnSpPr/>
            <p:nvPr/>
          </p:nvCxnSpPr>
          <p:spPr>
            <a:xfrm>
              <a:off x="839486" y="7856661"/>
              <a:ext cx="548640" cy="914400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924" name="Straight Connector 923"/>
            <p:cNvCxnSpPr/>
            <p:nvPr/>
          </p:nvCxnSpPr>
          <p:spPr>
            <a:xfrm>
              <a:off x="942291" y="7856661"/>
              <a:ext cx="457478" cy="762464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925" name="Straight Connector 924"/>
            <p:cNvCxnSpPr/>
            <p:nvPr/>
          </p:nvCxnSpPr>
          <p:spPr>
            <a:xfrm>
              <a:off x="1045096" y="7856661"/>
              <a:ext cx="353773" cy="589621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926" name="Straight Connector 925"/>
            <p:cNvCxnSpPr/>
            <p:nvPr/>
          </p:nvCxnSpPr>
          <p:spPr>
            <a:xfrm>
              <a:off x="1147901" y="7856661"/>
              <a:ext cx="247165" cy="411942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927" name="Straight Connector 926"/>
            <p:cNvCxnSpPr/>
            <p:nvPr/>
          </p:nvCxnSpPr>
          <p:spPr>
            <a:xfrm>
              <a:off x="1250706" y="7856661"/>
              <a:ext cx="149063" cy="248438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928" name="Straight Connector 927"/>
            <p:cNvCxnSpPr/>
            <p:nvPr/>
          </p:nvCxnSpPr>
          <p:spPr>
            <a:xfrm>
              <a:off x="1353511" y="7856661"/>
              <a:ext cx="46258" cy="77097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929" name="Group 928"/>
          <p:cNvGrpSpPr/>
          <p:nvPr/>
        </p:nvGrpSpPr>
        <p:grpSpPr>
          <a:xfrm>
            <a:off x="2625489" y="581440"/>
            <a:ext cx="747972" cy="808047"/>
            <a:chOff x="725439" y="7856661"/>
            <a:chExt cx="674330" cy="914400"/>
          </a:xfrm>
        </p:grpSpPr>
        <p:cxnSp>
          <p:nvCxnSpPr>
            <p:cNvPr id="930" name="Straight Connector 929"/>
            <p:cNvCxnSpPr/>
            <p:nvPr/>
          </p:nvCxnSpPr>
          <p:spPr>
            <a:xfrm>
              <a:off x="727656" y="8698328"/>
              <a:ext cx="43640" cy="72733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931" name="Straight Connector 930"/>
            <p:cNvCxnSpPr/>
            <p:nvPr/>
          </p:nvCxnSpPr>
          <p:spPr>
            <a:xfrm>
              <a:off x="734096" y="8537720"/>
              <a:ext cx="140005" cy="233341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932" name="Straight Connector 931"/>
            <p:cNvCxnSpPr/>
            <p:nvPr/>
          </p:nvCxnSpPr>
          <p:spPr>
            <a:xfrm>
              <a:off x="725439" y="8351949"/>
              <a:ext cx="251467" cy="419112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933" name="Straight Connector 932"/>
            <p:cNvCxnSpPr/>
            <p:nvPr/>
          </p:nvCxnSpPr>
          <p:spPr>
            <a:xfrm>
              <a:off x="727656" y="8184303"/>
              <a:ext cx="352055" cy="586758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934" name="Straight Connector 933"/>
            <p:cNvCxnSpPr/>
            <p:nvPr/>
          </p:nvCxnSpPr>
          <p:spPr>
            <a:xfrm>
              <a:off x="727656" y="8012961"/>
              <a:ext cx="454860" cy="758100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935" name="Straight Connector 934"/>
            <p:cNvCxnSpPr/>
            <p:nvPr/>
          </p:nvCxnSpPr>
          <p:spPr>
            <a:xfrm>
              <a:off x="736681" y="7856661"/>
              <a:ext cx="548640" cy="914400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936" name="Straight Connector 935"/>
            <p:cNvCxnSpPr/>
            <p:nvPr/>
          </p:nvCxnSpPr>
          <p:spPr>
            <a:xfrm>
              <a:off x="839486" y="7856661"/>
              <a:ext cx="548640" cy="914400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937" name="Straight Connector 936"/>
            <p:cNvCxnSpPr/>
            <p:nvPr/>
          </p:nvCxnSpPr>
          <p:spPr>
            <a:xfrm>
              <a:off x="942291" y="7856661"/>
              <a:ext cx="457478" cy="762464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938" name="Straight Connector 937"/>
            <p:cNvCxnSpPr/>
            <p:nvPr/>
          </p:nvCxnSpPr>
          <p:spPr>
            <a:xfrm>
              <a:off x="1045096" y="7856661"/>
              <a:ext cx="353773" cy="589621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939" name="Straight Connector 938"/>
            <p:cNvCxnSpPr/>
            <p:nvPr/>
          </p:nvCxnSpPr>
          <p:spPr>
            <a:xfrm>
              <a:off x="1147901" y="7856661"/>
              <a:ext cx="247165" cy="411942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940" name="Straight Connector 939"/>
            <p:cNvCxnSpPr/>
            <p:nvPr/>
          </p:nvCxnSpPr>
          <p:spPr>
            <a:xfrm>
              <a:off x="1250706" y="7856661"/>
              <a:ext cx="149063" cy="248438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941" name="Straight Connector 940"/>
            <p:cNvCxnSpPr/>
            <p:nvPr/>
          </p:nvCxnSpPr>
          <p:spPr>
            <a:xfrm>
              <a:off x="1353511" y="7856661"/>
              <a:ext cx="46258" cy="77097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942" name="Group 941"/>
          <p:cNvGrpSpPr/>
          <p:nvPr/>
        </p:nvGrpSpPr>
        <p:grpSpPr>
          <a:xfrm>
            <a:off x="974945" y="581440"/>
            <a:ext cx="1519432" cy="811348"/>
            <a:chOff x="803573" y="655857"/>
            <a:chExt cx="1538507" cy="795442"/>
          </a:xfrm>
        </p:grpSpPr>
        <p:cxnSp>
          <p:nvCxnSpPr>
            <p:cNvPr id="943" name="Straight Connector 942"/>
            <p:cNvCxnSpPr/>
            <p:nvPr/>
          </p:nvCxnSpPr>
          <p:spPr>
            <a:xfrm>
              <a:off x="806044" y="1388697"/>
              <a:ext cx="48632" cy="62602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944" name="Straight Connector 943"/>
            <p:cNvCxnSpPr/>
            <p:nvPr/>
          </p:nvCxnSpPr>
          <p:spPr>
            <a:xfrm>
              <a:off x="813220" y="1250459"/>
              <a:ext cx="156020" cy="200840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945" name="Straight Connector 944"/>
            <p:cNvCxnSpPr/>
            <p:nvPr/>
          </p:nvCxnSpPr>
          <p:spPr>
            <a:xfrm>
              <a:off x="803573" y="1090562"/>
              <a:ext cx="280232" cy="360737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946" name="Straight Connector 945"/>
            <p:cNvCxnSpPr/>
            <p:nvPr/>
          </p:nvCxnSpPr>
          <p:spPr>
            <a:xfrm>
              <a:off x="806044" y="946267"/>
              <a:ext cx="392327" cy="505032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947" name="Straight Connector 946"/>
            <p:cNvCxnSpPr/>
            <p:nvPr/>
          </p:nvCxnSpPr>
          <p:spPr>
            <a:xfrm>
              <a:off x="806044" y="798790"/>
              <a:ext cx="506892" cy="652509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948" name="Straight Connector 947"/>
            <p:cNvCxnSpPr/>
            <p:nvPr/>
          </p:nvCxnSpPr>
          <p:spPr>
            <a:xfrm>
              <a:off x="816101" y="655857"/>
              <a:ext cx="611399" cy="787039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949" name="Straight Connector 948"/>
            <p:cNvCxnSpPr/>
            <p:nvPr/>
          </p:nvCxnSpPr>
          <p:spPr>
            <a:xfrm>
              <a:off x="1448978" y="655857"/>
              <a:ext cx="611399" cy="787039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950" name="Straight Connector 949"/>
            <p:cNvCxnSpPr/>
            <p:nvPr/>
          </p:nvCxnSpPr>
          <p:spPr>
            <a:xfrm>
              <a:off x="1832271" y="655857"/>
              <a:ext cx="509809" cy="656265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951" name="Straight Connector 950"/>
            <p:cNvCxnSpPr/>
            <p:nvPr/>
          </p:nvCxnSpPr>
          <p:spPr>
            <a:xfrm>
              <a:off x="1946836" y="655857"/>
              <a:ext cx="394241" cy="507496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952" name="Straight Connector 951"/>
            <p:cNvCxnSpPr/>
            <p:nvPr/>
          </p:nvCxnSpPr>
          <p:spPr>
            <a:xfrm>
              <a:off x="2061401" y="655857"/>
              <a:ext cx="275438" cy="354565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953" name="Straight Connector 952"/>
            <p:cNvCxnSpPr/>
            <p:nvPr/>
          </p:nvCxnSpPr>
          <p:spPr>
            <a:xfrm>
              <a:off x="2175966" y="655857"/>
              <a:ext cx="166114" cy="213835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954" name="Straight Connector 953"/>
            <p:cNvCxnSpPr/>
            <p:nvPr/>
          </p:nvCxnSpPr>
          <p:spPr>
            <a:xfrm>
              <a:off x="2290531" y="655857"/>
              <a:ext cx="51549" cy="66359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955" name="Straight Connector 954"/>
            <p:cNvCxnSpPr/>
            <p:nvPr/>
          </p:nvCxnSpPr>
          <p:spPr>
            <a:xfrm>
              <a:off x="1053844" y="655857"/>
              <a:ext cx="611399" cy="787039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956" name="Straight Connector 955"/>
            <p:cNvCxnSpPr/>
            <p:nvPr/>
          </p:nvCxnSpPr>
          <p:spPr>
            <a:xfrm>
              <a:off x="1187646" y="655857"/>
              <a:ext cx="611399" cy="787039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957" name="Straight Connector 956"/>
            <p:cNvCxnSpPr/>
            <p:nvPr/>
          </p:nvCxnSpPr>
          <p:spPr>
            <a:xfrm>
              <a:off x="1321274" y="655857"/>
              <a:ext cx="611399" cy="787039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958" name="Straight Connector 957"/>
            <p:cNvCxnSpPr/>
            <p:nvPr/>
          </p:nvCxnSpPr>
          <p:spPr>
            <a:xfrm>
              <a:off x="933002" y="655857"/>
              <a:ext cx="611399" cy="787039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959" name="Straight Connector 958"/>
            <p:cNvCxnSpPr/>
            <p:nvPr/>
          </p:nvCxnSpPr>
          <p:spPr>
            <a:xfrm>
              <a:off x="1573154" y="655857"/>
              <a:ext cx="611399" cy="787039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960" name="Straight Connector 959"/>
            <p:cNvCxnSpPr/>
            <p:nvPr/>
          </p:nvCxnSpPr>
          <p:spPr>
            <a:xfrm>
              <a:off x="1687461" y="655857"/>
              <a:ext cx="611399" cy="787039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961" name="Group 960"/>
          <p:cNvGrpSpPr/>
          <p:nvPr/>
        </p:nvGrpSpPr>
        <p:grpSpPr>
          <a:xfrm>
            <a:off x="4262804" y="581440"/>
            <a:ext cx="747972" cy="808047"/>
            <a:chOff x="725439" y="7856661"/>
            <a:chExt cx="674330" cy="914400"/>
          </a:xfrm>
        </p:grpSpPr>
        <p:cxnSp>
          <p:nvCxnSpPr>
            <p:cNvPr id="962" name="Straight Connector 961"/>
            <p:cNvCxnSpPr/>
            <p:nvPr/>
          </p:nvCxnSpPr>
          <p:spPr>
            <a:xfrm>
              <a:off x="727656" y="8698328"/>
              <a:ext cx="43640" cy="72733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963" name="Straight Connector 962"/>
            <p:cNvCxnSpPr/>
            <p:nvPr/>
          </p:nvCxnSpPr>
          <p:spPr>
            <a:xfrm>
              <a:off x="734096" y="8537720"/>
              <a:ext cx="140005" cy="233341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964" name="Straight Connector 963"/>
            <p:cNvCxnSpPr/>
            <p:nvPr/>
          </p:nvCxnSpPr>
          <p:spPr>
            <a:xfrm>
              <a:off x="725439" y="8351949"/>
              <a:ext cx="251467" cy="419112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965" name="Straight Connector 964"/>
            <p:cNvCxnSpPr/>
            <p:nvPr/>
          </p:nvCxnSpPr>
          <p:spPr>
            <a:xfrm>
              <a:off x="727656" y="8184303"/>
              <a:ext cx="352055" cy="586758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966" name="Straight Connector 965"/>
            <p:cNvCxnSpPr/>
            <p:nvPr/>
          </p:nvCxnSpPr>
          <p:spPr>
            <a:xfrm>
              <a:off x="727656" y="8012961"/>
              <a:ext cx="454860" cy="758100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967" name="Straight Connector 966"/>
            <p:cNvCxnSpPr/>
            <p:nvPr/>
          </p:nvCxnSpPr>
          <p:spPr>
            <a:xfrm>
              <a:off x="736681" y="7856661"/>
              <a:ext cx="548640" cy="914400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968" name="Straight Connector 967"/>
            <p:cNvCxnSpPr/>
            <p:nvPr/>
          </p:nvCxnSpPr>
          <p:spPr>
            <a:xfrm>
              <a:off x="839486" y="7856661"/>
              <a:ext cx="548640" cy="914400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969" name="Straight Connector 968"/>
            <p:cNvCxnSpPr/>
            <p:nvPr/>
          </p:nvCxnSpPr>
          <p:spPr>
            <a:xfrm>
              <a:off x="942291" y="7856661"/>
              <a:ext cx="457478" cy="762464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970" name="Straight Connector 969"/>
            <p:cNvCxnSpPr/>
            <p:nvPr/>
          </p:nvCxnSpPr>
          <p:spPr>
            <a:xfrm>
              <a:off x="1045096" y="7856661"/>
              <a:ext cx="353773" cy="589621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971" name="Straight Connector 970"/>
            <p:cNvCxnSpPr/>
            <p:nvPr/>
          </p:nvCxnSpPr>
          <p:spPr>
            <a:xfrm>
              <a:off x="1147901" y="7856661"/>
              <a:ext cx="247165" cy="411942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972" name="Straight Connector 971"/>
            <p:cNvCxnSpPr/>
            <p:nvPr/>
          </p:nvCxnSpPr>
          <p:spPr>
            <a:xfrm>
              <a:off x="1250706" y="7856661"/>
              <a:ext cx="149063" cy="248438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973" name="Straight Connector 972"/>
            <p:cNvCxnSpPr/>
            <p:nvPr/>
          </p:nvCxnSpPr>
          <p:spPr>
            <a:xfrm>
              <a:off x="1353511" y="7856661"/>
              <a:ext cx="46258" cy="77097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974" name="Group 973"/>
          <p:cNvGrpSpPr/>
          <p:nvPr/>
        </p:nvGrpSpPr>
        <p:grpSpPr>
          <a:xfrm>
            <a:off x="5909304" y="581440"/>
            <a:ext cx="747972" cy="808047"/>
            <a:chOff x="725439" y="7856661"/>
            <a:chExt cx="674330" cy="914400"/>
          </a:xfrm>
        </p:grpSpPr>
        <p:cxnSp>
          <p:nvCxnSpPr>
            <p:cNvPr id="975" name="Straight Connector 974"/>
            <p:cNvCxnSpPr/>
            <p:nvPr/>
          </p:nvCxnSpPr>
          <p:spPr>
            <a:xfrm>
              <a:off x="727656" y="8698328"/>
              <a:ext cx="43640" cy="72733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976" name="Straight Connector 975"/>
            <p:cNvCxnSpPr/>
            <p:nvPr/>
          </p:nvCxnSpPr>
          <p:spPr>
            <a:xfrm>
              <a:off x="734096" y="8537720"/>
              <a:ext cx="140005" cy="233341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977" name="Straight Connector 976"/>
            <p:cNvCxnSpPr/>
            <p:nvPr/>
          </p:nvCxnSpPr>
          <p:spPr>
            <a:xfrm>
              <a:off x="725439" y="8351949"/>
              <a:ext cx="251467" cy="419112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978" name="Straight Connector 977"/>
            <p:cNvCxnSpPr/>
            <p:nvPr/>
          </p:nvCxnSpPr>
          <p:spPr>
            <a:xfrm>
              <a:off x="727656" y="8184303"/>
              <a:ext cx="352055" cy="586758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979" name="Straight Connector 978"/>
            <p:cNvCxnSpPr/>
            <p:nvPr/>
          </p:nvCxnSpPr>
          <p:spPr>
            <a:xfrm>
              <a:off x="727656" y="8012961"/>
              <a:ext cx="454860" cy="758100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980" name="Straight Connector 979"/>
            <p:cNvCxnSpPr/>
            <p:nvPr/>
          </p:nvCxnSpPr>
          <p:spPr>
            <a:xfrm>
              <a:off x="736681" y="7856661"/>
              <a:ext cx="548640" cy="914400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981" name="Straight Connector 980"/>
            <p:cNvCxnSpPr/>
            <p:nvPr/>
          </p:nvCxnSpPr>
          <p:spPr>
            <a:xfrm>
              <a:off x="839486" y="7856661"/>
              <a:ext cx="548640" cy="914400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982" name="Straight Connector 981"/>
            <p:cNvCxnSpPr/>
            <p:nvPr/>
          </p:nvCxnSpPr>
          <p:spPr>
            <a:xfrm>
              <a:off x="942291" y="7856661"/>
              <a:ext cx="457478" cy="762464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983" name="Straight Connector 982"/>
            <p:cNvCxnSpPr/>
            <p:nvPr/>
          </p:nvCxnSpPr>
          <p:spPr>
            <a:xfrm>
              <a:off x="1045096" y="7856661"/>
              <a:ext cx="353773" cy="589621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984" name="Straight Connector 983"/>
            <p:cNvCxnSpPr/>
            <p:nvPr/>
          </p:nvCxnSpPr>
          <p:spPr>
            <a:xfrm>
              <a:off x="1147901" y="7856661"/>
              <a:ext cx="247165" cy="411942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985" name="Straight Connector 984"/>
            <p:cNvCxnSpPr/>
            <p:nvPr/>
          </p:nvCxnSpPr>
          <p:spPr>
            <a:xfrm>
              <a:off x="1250706" y="7856661"/>
              <a:ext cx="149063" cy="248438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986" name="Straight Connector 985"/>
            <p:cNvCxnSpPr/>
            <p:nvPr/>
          </p:nvCxnSpPr>
          <p:spPr>
            <a:xfrm>
              <a:off x="1353511" y="7856661"/>
              <a:ext cx="46258" cy="77097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2" name="TextBox 1"/>
          <p:cNvSpPr txBox="1"/>
          <p:nvPr/>
        </p:nvSpPr>
        <p:spPr>
          <a:xfrm>
            <a:off x="28293" y="-2561"/>
            <a:ext cx="12383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Figure S2</a:t>
            </a:r>
            <a:endParaRPr lang="en-US" dirty="0"/>
          </a:p>
        </p:txBody>
      </p:sp>
      <p:graphicFrame>
        <p:nvGraphicFramePr>
          <p:cNvPr id="544" name="Chart 54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23415827"/>
              </p:ext>
            </p:extLst>
          </p:nvPr>
        </p:nvGraphicFramePr>
        <p:xfrm>
          <a:off x="694379" y="5139051"/>
          <a:ext cx="1948580" cy="9367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4"/>
          </a:graphicData>
        </a:graphic>
      </p:graphicFrame>
      <p:sp>
        <p:nvSpPr>
          <p:cNvPr id="545" name="Rectangle 544"/>
          <p:cNvSpPr/>
          <p:nvPr/>
        </p:nvSpPr>
        <p:spPr>
          <a:xfrm>
            <a:off x="3250237" y="8357355"/>
            <a:ext cx="2113284" cy="298790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00" name="Straight Connector 599"/>
          <p:cNvCxnSpPr/>
          <p:nvPr/>
        </p:nvCxnSpPr>
        <p:spPr>
          <a:xfrm>
            <a:off x="4338343" y="8558517"/>
            <a:ext cx="182880" cy="0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1" name="Straight Connector 600"/>
          <p:cNvCxnSpPr/>
          <p:nvPr/>
        </p:nvCxnSpPr>
        <p:spPr>
          <a:xfrm>
            <a:off x="4338343" y="8434252"/>
            <a:ext cx="182880" cy="0"/>
          </a:xfrm>
          <a:prstGeom prst="line">
            <a:avLst/>
          </a:prstGeom>
          <a:ln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6" name="TextBox 605"/>
          <p:cNvSpPr txBox="1"/>
          <p:nvPr/>
        </p:nvSpPr>
        <p:spPr>
          <a:xfrm>
            <a:off x="4465100" y="8322335"/>
            <a:ext cx="1034868" cy="44627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800" smtClean="0"/>
              <a:t>Low-</a:t>
            </a:r>
            <a:r>
              <a:rPr lang="en-US" sz="800" i="1" smtClean="0"/>
              <a:t>µ</a:t>
            </a:r>
            <a:r>
              <a:rPr lang="en-US" sz="800" i="1" baseline="-25000" smtClean="0"/>
              <a:t>S</a:t>
            </a:r>
            <a:r>
              <a:rPr lang="en-US" sz="800" i="1"/>
              <a:t>ʹ</a:t>
            </a:r>
            <a:r>
              <a:rPr lang="en-US" sz="800" i="1" baseline="-25000"/>
              <a:t>,</a:t>
            </a:r>
            <a:r>
              <a:rPr lang="en-US" sz="800" i="1" baseline="-25000" smtClean="0"/>
              <a:t>m</a:t>
            </a:r>
            <a:r>
              <a:rPr lang="en-US" sz="800" i="1" smtClean="0"/>
              <a:t> </a:t>
            </a:r>
            <a:r>
              <a:rPr lang="en-US" sz="800" smtClean="0"/>
              <a:t>corals </a:t>
            </a:r>
          </a:p>
          <a:p>
            <a:r>
              <a:rPr lang="en-US" sz="800" smtClean="0"/>
              <a:t>High-</a:t>
            </a:r>
            <a:r>
              <a:rPr lang="en-US" sz="800" i="1" smtClean="0"/>
              <a:t>µ</a:t>
            </a:r>
            <a:r>
              <a:rPr lang="en-US" sz="800" i="1" baseline="-25000" smtClean="0"/>
              <a:t>S</a:t>
            </a:r>
            <a:r>
              <a:rPr lang="en-US" sz="800" i="1"/>
              <a:t>ʹ</a:t>
            </a:r>
            <a:r>
              <a:rPr lang="en-US" sz="800" i="1" baseline="-25000"/>
              <a:t>,m</a:t>
            </a:r>
            <a:r>
              <a:rPr lang="en-US" sz="800" smtClean="0"/>
              <a:t> </a:t>
            </a:r>
            <a:r>
              <a:rPr lang="en-US" sz="800"/>
              <a:t>corals </a:t>
            </a:r>
          </a:p>
          <a:p>
            <a:endParaRPr lang="en-US" sz="700" dirty="0"/>
          </a:p>
        </p:txBody>
      </p:sp>
      <p:sp>
        <p:nvSpPr>
          <p:cNvPr id="607" name="TextBox 606"/>
          <p:cNvSpPr txBox="1"/>
          <p:nvPr/>
        </p:nvSpPr>
        <p:spPr>
          <a:xfrm>
            <a:off x="4294986" y="8378884"/>
            <a:ext cx="244193" cy="33855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1600" smtClean="0">
                <a:solidFill>
                  <a:schemeClr val="bg1">
                    <a:lumMod val="65000"/>
                  </a:schemeClr>
                </a:solidFill>
              </a:rPr>
              <a:t>×</a:t>
            </a:r>
            <a:endParaRPr lang="en-US" sz="16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4410742" y="8404935"/>
            <a:ext cx="45719" cy="59633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" name="Group 3"/>
          <p:cNvGrpSpPr/>
          <p:nvPr/>
        </p:nvGrpSpPr>
        <p:grpSpPr>
          <a:xfrm>
            <a:off x="3370934" y="8327711"/>
            <a:ext cx="1034868" cy="307777"/>
            <a:chOff x="2087538" y="9366619"/>
            <a:chExt cx="1034868" cy="307777"/>
          </a:xfrm>
        </p:grpSpPr>
        <p:grpSp>
          <p:nvGrpSpPr>
            <p:cNvPr id="546" name="Group 545"/>
            <p:cNvGrpSpPr/>
            <p:nvPr/>
          </p:nvGrpSpPr>
          <p:grpSpPr>
            <a:xfrm>
              <a:off x="2093845" y="9454599"/>
              <a:ext cx="154622" cy="146513"/>
              <a:chOff x="725439" y="7856661"/>
              <a:chExt cx="674330" cy="914400"/>
            </a:xfrm>
          </p:grpSpPr>
          <p:cxnSp>
            <p:nvCxnSpPr>
              <p:cNvPr id="547" name="Straight Connector 546"/>
              <p:cNvCxnSpPr/>
              <p:nvPr/>
            </p:nvCxnSpPr>
            <p:spPr>
              <a:xfrm>
                <a:off x="727656" y="8698328"/>
                <a:ext cx="43640" cy="72733"/>
              </a:xfrm>
              <a:prstGeom prst="line">
                <a:avLst/>
              </a:prstGeom>
              <a:ln>
                <a:solidFill>
                  <a:srgbClr val="1C1C1C">
                    <a:alpha val="5000"/>
                  </a:srgbClr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48" name="Straight Connector 547"/>
              <p:cNvCxnSpPr/>
              <p:nvPr/>
            </p:nvCxnSpPr>
            <p:spPr>
              <a:xfrm>
                <a:off x="734096" y="8537720"/>
                <a:ext cx="140005" cy="233341"/>
              </a:xfrm>
              <a:prstGeom prst="line">
                <a:avLst/>
              </a:prstGeom>
              <a:ln>
                <a:solidFill>
                  <a:srgbClr val="1C1C1C">
                    <a:alpha val="5000"/>
                  </a:srgbClr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49" name="Straight Connector 548"/>
              <p:cNvCxnSpPr/>
              <p:nvPr/>
            </p:nvCxnSpPr>
            <p:spPr>
              <a:xfrm>
                <a:off x="725439" y="8351949"/>
                <a:ext cx="251467" cy="419112"/>
              </a:xfrm>
              <a:prstGeom prst="line">
                <a:avLst/>
              </a:prstGeom>
              <a:ln>
                <a:solidFill>
                  <a:srgbClr val="1C1C1C">
                    <a:alpha val="5000"/>
                  </a:srgbClr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50" name="Straight Connector 549"/>
              <p:cNvCxnSpPr/>
              <p:nvPr/>
            </p:nvCxnSpPr>
            <p:spPr>
              <a:xfrm>
                <a:off x="727656" y="8184303"/>
                <a:ext cx="352055" cy="586758"/>
              </a:xfrm>
              <a:prstGeom prst="line">
                <a:avLst/>
              </a:prstGeom>
              <a:ln>
                <a:solidFill>
                  <a:srgbClr val="1C1C1C">
                    <a:alpha val="5000"/>
                  </a:srgbClr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51" name="Straight Connector 550"/>
              <p:cNvCxnSpPr/>
              <p:nvPr/>
            </p:nvCxnSpPr>
            <p:spPr>
              <a:xfrm>
                <a:off x="727656" y="8012961"/>
                <a:ext cx="454860" cy="758100"/>
              </a:xfrm>
              <a:prstGeom prst="line">
                <a:avLst/>
              </a:prstGeom>
              <a:ln>
                <a:solidFill>
                  <a:srgbClr val="1C1C1C">
                    <a:alpha val="5000"/>
                  </a:srgbClr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52" name="Straight Connector 551"/>
              <p:cNvCxnSpPr/>
              <p:nvPr/>
            </p:nvCxnSpPr>
            <p:spPr>
              <a:xfrm>
                <a:off x="736681" y="7856661"/>
                <a:ext cx="548640" cy="914400"/>
              </a:xfrm>
              <a:prstGeom prst="line">
                <a:avLst/>
              </a:prstGeom>
              <a:ln>
                <a:solidFill>
                  <a:srgbClr val="1C1C1C">
                    <a:alpha val="5000"/>
                  </a:srgbClr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53" name="Straight Connector 552"/>
              <p:cNvCxnSpPr/>
              <p:nvPr/>
            </p:nvCxnSpPr>
            <p:spPr>
              <a:xfrm>
                <a:off x="839486" y="7856661"/>
                <a:ext cx="548640" cy="914400"/>
              </a:xfrm>
              <a:prstGeom prst="line">
                <a:avLst/>
              </a:prstGeom>
              <a:ln>
                <a:solidFill>
                  <a:srgbClr val="1C1C1C">
                    <a:alpha val="5000"/>
                  </a:srgbClr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54" name="Straight Connector 553"/>
              <p:cNvCxnSpPr/>
              <p:nvPr/>
            </p:nvCxnSpPr>
            <p:spPr>
              <a:xfrm>
                <a:off x="942291" y="7856661"/>
                <a:ext cx="457478" cy="762464"/>
              </a:xfrm>
              <a:prstGeom prst="line">
                <a:avLst/>
              </a:prstGeom>
              <a:ln>
                <a:solidFill>
                  <a:srgbClr val="1C1C1C">
                    <a:alpha val="5000"/>
                  </a:srgbClr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55" name="Straight Connector 554"/>
              <p:cNvCxnSpPr/>
              <p:nvPr/>
            </p:nvCxnSpPr>
            <p:spPr>
              <a:xfrm>
                <a:off x="1045096" y="7856661"/>
                <a:ext cx="353773" cy="589621"/>
              </a:xfrm>
              <a:prstGeom prst="line">
                <a:avLst/>
              </a:prstGeom>
              <a:ln>
                <a:solidFill>
                  <a:srgbClr val="1C1C1C">
                    <a:alpha val="5000"/>
                  </a:srgbClr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76" name="Straight Connector 575"/>
              <p:cNvCxnSpPr/>
              <p:nvPr/>
            </p:nvCxnSpPr>
            <p:spPr>
              <a:xfrm>
                <a:off x="1147901" y="7856661"/>
                <a:ext cx="247165" cy="411942"/>
              </a:xfrm>
              <a:prstGeom prst="line">
                <a:avLst/>
              </a:prstGeom>
              <a:ln>
                <a:solidFill>
                  <a:srgbClr val="1C1C1C">
                    <a:alpha val="5000"/>
                  </a:srgbClr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77" name="Straight Connector 576"/>
              <p:cNvCxnSpPr/>
              <p:nvPr/>
            </p:nvCxnSpPr>
            <p:spPr>
              <a:xfrm>
                <a:off x="1250706" y="7856661"/>
                <a:ext cx="149063" cy="248438"/>
              </a:xfrm>
              <a:prstGeom prst="line">
                <a:avLst/>
              </a:prstGeom>
              <a:ln>
                <a:solidFill>
                  <a:schemeClr val="tx1">
                    <a:alpha val="5000"/>
                  </a:schemeClr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78" name="Straight Connector 577"/>
              <p:cNvCxnSpPr/>
              <p:nvPr/>
            </p:nvCxnSpPr>
            <p:spPr>
              <a:xfrm>
                <a:off x="1353511" y="7856661"/>
                <a:ext cx="46258" cy="77097"/>
              </a:xfrm>
              <a:prstGeom prst="line">
                <a:avLst/>
              </a:prstGeom>
              <a:ln>
                <a:solidFill>
                  <a:srgbClr val="1C1C1C">
                    <a:alpha val="5000"/>
                  </a:srgbClr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sp>
          <p:nvSpPr>
            <p:cNvPr id="579" name="Rectangle 578"/>
            <p:cNvSpPr/>
            <p:nvPr/>
          </p:nvSpPr>
          <p:spPr>
            <a:xfrm>
              <a:off x="2096262" y="9454599"/>
              <a:ext cx="152204" cy="140803"/>
            </a:xfrm>
            <a:prstGeom prst="rect">
              <a:avLst/>
            </a:prstGeom>
            <a:no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0" name="TextBox 579"/>
            <p:cNvSpPr txBox="1"/>
            <p:nvPr/>
          </p:nvSpPr>
          <p:spPr>
            <a:xfrm>
              <a:off x="2087538" y="9366619"/>
              <a:ext cx="1034868" cy="30777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700"/>
                <a:t>Pre-stress control conditions</a:t>
              </a:r>
              <a:endParaRPr lang="en-US" sz="700" dirty="0"/>
            </a:p>
          </p:txBody>
        </p:sp>
      </p:grpSp>
    </p:spTree>
    <p:extLst>
      <p:ext uri="{BB962C8B-B14F-4D97-AF65-F5344CB8AC3E}">
        <p14:creationId xmlns:p14="http://schemas.microsoft.com/office/powerpoint/2010/main" val="401532388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tint val="100000"/>
              <a:shade val="100000"/>
              <a:satMod val="130000"/>
            </a:schemeClr>
          </a:gs>
          <a:gs pos="100000">
            <a:schemeClr val="phClr">
              <a:tint val="50000"/>
              <a:shade val="100000"/>
              <a:satMod val="350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tint val="100000"/>
              <a:shade val="100000"/>
              <a:satMod val="130000"/>
            </a:schemeClr>
          </a:gs>
          <a:gs pos="100000">
            <a:schemeClr val="phClr">
              <a:tint val="50000"/>
              <a:shade val="100000"/>
              <a:satMod val="350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tint val="100000"/>
              <a:shade val="100000"/>
              <a:satMod val="130000"/>
            </a:schemeClr>
          </a:gs>
          <a:gs pos="100000">
            <a:schemeClr val="phClr">
              <a:tint val="50000"/>
              <a:shade val="100000"/>
              <a:satMod val="350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tint val="100000"/>
              <a:shade val="100000"/>
              <a:satMod val="130000"/>
            </a:schemeClr>
          </a:gs>
          <a:gs pos="100000">
            <a:schemeClr val="phClr">
              <a:tint val="50000"/>
              <a:shade val="100000"/>
              <a:satMod val="350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tint val="100000"/>
              <a:shade val="100000"/>
              <a:satMod val="130000"/>
            </a:schemeClr>
          </a:gs>
          <a:gs pos="100000">
            <a:schemeClr val="phClr">
              <a:tint val="50000"/>
              <a:shade val="100000"/>
              <a:satMod val="350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tint val="100000"/>
              <a:shade val="100000"/>
              <a:satMod val="130000"/>
            </a:schemeClr>
          </a:gs>
          <a:gs pos="100000">
            <a:schemeClr val="phClr">
              <a:tint val="50000"/>
              <a:shade val="100000"/>
              <a:satMod val="350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4304</TotalTime>
  <Words>64</Words>
  <Application>Microsoft Office PowerPoint</Application>
  <PresentationFormat>Custom</PresentationFormat>
  <Paragraphs>34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BackmanLab1</dc:creator>
  <cp:lastModifiedBy>Timothy Swain</cp:lastModifiedBy>
  <cp:revision>210</cp:revision>
  <dcterms:created xsi:type="dcterms:W3CDTF">2013-07-17T16:15:24Z</dcterms:created>
  <dcterms:modified xsi:type="dcterms:W3CDTF">2015-12-10T00:04:00Z</dcterms:modified>
</cp:coreProperties>
</file>