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770" autoAdjust="0"/>
    <p:restoredTop sz="95501" autoAdjust="0"/>
  </p:normalViewPr>
  <p:slideViewPr>
    <p:cSldViewPr snapToGrid="0">
      <p:cViewPr>
        <p:scale>
          <a:sx n="150" d="100"/>
          <a:sy n="150" d="100"/>
        </p:scale>
        <p:origin x="38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ownloads\Correlation%20w%20musp%20%20figs%20%20Explained%20variance%205-28-14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mwagner\Downloads\Correlation%20w%20musp%20%20figs%20%20Explained%20variance%205-28-1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513914092967441"/>
          <c:y val="4.4017773475778253E-2"/>
          <c:w val="0.79458238691898231"/>
          <c:h val="0.82392890609688696"/>
        </c:manualLayout>
      </c:layout>
      <c:scatterChart>
        <c:scatterStyle val="lineMarker"/>
        <c:varyColors val="0"/>
        <c:ser>
          <c:idx val="0"/>
          <c:order val="0"/>
          <c:tx>
            <c:v>"THL"</c:v>
          </c:tx>
          <c:spPr>
            <a:ln w="28575">
              <a:noFill/>
            </a:ln>
          </c:spPr>
          <c:marker>
            <c:symbol val="circle"/>
            <c:size val="5"/>
            <c:spPr>
              <a:noFill/>
              <a:ln>
                <a:solidFill>
                  <a:schemeClr val="tx1"/>
                </a:solidFill>
              </a:ln>
            </c:spPr>
          </c:marker>
          <c:trendline>
            <c:trendlineType val="linear"/>
            <c:dispRSqr val="1"/>
            <c:dispEq val="0"/>
            <c:trendlineLbl>
              <c:layout>
                <c:manualLayout>
                  <c:x val="0.12210659493385825"/>
                  <c:y val="0.16918616621685534"/>
                </c:manualLayout>
              </c:layout>
              <c:numFmt formatCode="#,##0.00" sourceLinked="0"/>
            </c:trendlineLbl>
          </c:trendline>
          <c:errBars>
            <c:errDir val="y"/>
            <c:errBarType val="both"/>
            <c:errValType val="cust"/>
            <c:noEndCap val="0"/>
            <c:plus>
              <c:numRef>
                <c:f>'[Correlation w musp  figs  Explained variance 5-28-14.xlsx]Figures (Raw FvFm)'!$CN$4:$CN$13</c:f>
                <c:numCache>
                  <c:formatCode>General</c:formatCode>
                  <c:ptCount val="10"/>
                  <c:pt idx="0">
                    <c:v>1.3234776857601448E-2</c:v>
                  </c:pt>
                  <c:pt idx="1">
                    <c:v>1.9794090215418121E-2</c:v>
                  </c:pt>
                  <c:pt idx="2">
                    <c:v>2.490732159307197E-2</c:v>
                  </c:pt>
                  <c:pt idx="3">
                    <c:v>8.7435431916534356E-3</c:v>
                  </c:pt>
                  <c:pt idx="4">
                    <c:v>3.5668074910651389E-2</c:v>
                  </c:pt>
                  <c:pt idx="5">
                    <c:v>8.9568734603215853E-3</c:v>
                  </c:pt>
                  <c:pt idx="6">
                    <c:v>1.1298340395308403E-2</c:v>
                  </c:pt>
                  <c:pt idx="7">
                    <c:v>1.1393966609451559E-2</c:v>
                  </c:pt>
                  <c:pt idx="8">
                    <c:v>4.775991497265375E-3</c:v>
                  </c:pt>
                  <c:pt idx="9">
                    <c:v>4.51575902351727E-3</c:v>
                  </c:pt>
                </c:numCache>
              </c:numRef>
            </c:plus>
            <c:minus>
              <c:numRef>
                <c:f>'[Correlation w musp  figs  Explained variance 5-28-14.xlsx]Figures (Raw FvFm)'!$CN$4:$CN$13</c:f>
                <c:numCache>
                  <c:formatCode>General</c:formatCode>
                  <c:ptCount val="10"/>
                  <c:pt idx="0">
                    <c:v>1.3234776857601448E-2</c:v>
                  </c:pt>
                  <c:pt idx="1">
                    <c:v>1.9794090215418121E-2</c:v>
                  </c:pt>
                  <c:pt idx="2">
                    <c:v>2.490732159307197E-2</c:v>
                  </c:pt>
                  <c:pt idx="3">
                    <c:v>8.7435431916534356E-3</c:v>
                  </c:pt>
                  <c:pt idx="4">
                    <c:v>3.5668074910651389E-2</c:v>
                  </c:pt>
                  <c:pt idx="5">
                    <c:v>8.9568734603215853E-3</c:v>
                  </c:pt>
                  <c:pt idx="6">
                    <c:v>1.1298340395308403E-2</c:v>
                  </c:pt>
                  <c:pt idx="7">
                    <c:v>1.1393966609451559E-2</c:v>
                  </c:pt>
                  <c:pt idx="8">
                    <c:v>4.775991497265375E-3</c:v>
                  </c:pt>
                  <c:pt idx="9">
                    <c:v>4.51575902351727E-3</c:v>
                  </c:pt>
                </c:numCache>
              </c:numRef>
            </c:minus>
            <c:spPr>
              <a:ln>
                <a:solidFill>
                  <a:schemeClr val="tx1"/>
                </a:solidFill>
              </a:ln>
            </c:spPr>
          </c:errBars>
          <c:errBars>
            <c:errDir val="x"/>
            <c:errBarType val="both"/>
            <c:errValType val="cust"/>
            <c:noEndCap val="0"/>
            <c:plus>
              <c:numRef>
                <c:f>'[Correlation w musp  figs  Explained variance 5-28-14.xlsx]Figures (Raw FvFm)'!$N$4:$N$13</c:f>
                <c:numCache>
                  <c:formatCode>General</c:formatCode>
                  <c:ptCount val="10"/>
                  <c:pt idx="0">
                    <c:v>0.37493775062631501</c:v>
                  </c:pt>
                  <c:pt idx="1">
                    <c:v>0.28069974284854593</c:v>
                  </c:pt>
                  <c:pt idx="2">
                    <c:v>0.4415661556030131</c:v>
                  </c:pt>
                  <c:pt idx="3">
                    <c:v>0.3072474017305315</c:v>
                  </c:pt>
                  <c:pt idx="4">
                    <c:v>0.13521676400182636</c:v>
                  </c:pt>
                  <c:pt idx="5">
                    <c:v>0.32206219806396713</c:v>
                  </c:pt>
                  <c:pt idx="6">
                    <c:v>0.37708360876506208</c:v>
                  </c:pt>
                  <c:pt idx="7">
                    <c:v>0.61484241498410896</c:v>
                  </c:pt>
                  <c:pt idx="8">
                    <c:v>0.23717418619507127</c:v>
                  </c:pt>
                  <c:pt idx="9">
                    <c:v>0.11456259964723635</c:v>
                  </c:pt>
                </c:numCache>
              </c:numRef>
            </c:plus>
            <c:minus>
              <c:numRef>
                <c:f>'[Correlation w musp  figs  Explained variance 5-28-14.xlsx]Figures (Raw FvFm)'!$N$4:$N$13</c:f>
                <c:numCache>
                  <c:formatCode>General</c:formatCode>
                  <c:ptCount val="10"/>
                  <c:pt idx="0">
                    <c:v>0.37493775062631501</c:v>
                  </c:pt>
                  <c:pt idx="1">
                    <c:v>0.28069974284854593</c:v>
                  </c:pt>
                  <c:pt idx="2">
                    <c:v>0.4415661556030131</c:v>
                  </c:pt>
                  <c:pt idx="3">
                    <c:v>0.3072474017305315</c:v>
                  </c:pt>
                  <c:pt idx="4">
                    <c:v>0.13521676400182636</c:v>
                  </c:pt>
                  <c:pt idx="5">
                    <c:v>0.32206219806396713</c:v>
                  </c:pt>
                  <c:pt idx="6">
                    <c:v>0.37708360876506208</c:v>
                  </c:pt>
                  <c:pt idx="7">
                    <c:v>0.61484241498410896</c:v>
                  </c:pt>
                  <c:pt idx="8">
                    <c:v>0.23717418619507127</c:v>
                  </c:pt>
                  <c:pt idx="9">
                    <c:v>0.11456259964723635</c:v>
                  </c:pt>
                </c:numCache>
              </c:numRef>
            </c:minus>
          </c:errBars>
          <c:xVal>
            <c:numRef>
              <c:f>'[Correlation w musp  figs  Explained variance 5-28-14.xlsx]Figures (Raw FvFm)'!$CI$4:$CI$13</c:f>
              <c:numCache>
                <c:formatCode>General</c:formatCode>
                <c:ptCount val="10"/>
                <c:pt idx="0">
                  <c:v>4.360569731905148</c:v>
                </c:pt>
                <c:pt idx="1">
                  <c:v>1.824872794804957</c:v>
                </c:pt>
                <c:pt idx="2">
                  <c:v>1.9025241753797666</c:v>
                </c:pt>
                <c:pt idx="3">
                  <c:v>1.5263260149858962</c:v>
                </c:pt>
                <c:pt idx="4">
                  <c:v>2.7954060187151359</c:v>
                </c:pt>
                <c:pt idx="5">
                  <c:v>3.9186970407583495</c:v>
                </c:pt>
                <c:pt idx="6">
                  <c:v>3.9422277331809821</c:v>
                </c:pt>
                <c:pt idx="7">
                  <c:v>5.8023297676612735</c:v>
                </c:pt>
                <c:pt idx="8">
                  <c:v>5.4830516028795424</c:v>
                </c:pt>
                <c:pt idx="9">
                  <c:v>3.9817852083681866</c:v>
                </c:pt>
              </c:numCache>
            </c:numRef>
          </c:xVal>
          <c:yVal>
            <c:numRef>
              <c:f>'[Correlation w musp  figs  Explained variance 5-28-14.xlsx]Figures (Raw FvFm)'!$CJ$4:$CJ$13</c:f>
              <c:numCache>
                <c:formatCode>General</c:formatCode>
                <c:ptCount val="10"/>
                <c:pt idx="0">
                  <c:v>-2.3404821303871812E-2</c:v>
                </c:pt>
                <c:pt idx="1">
                  <c:v>-8.5140158073326061E-2</c:v>
                </c:pt>
                <c:pt idx="2">
                  <c:v>-3.0589297285570461E-2</c:v>
                </c:pt>
                <c:pt idx="3">
                  <c:v>-4.4150432436848241E-2</c:v>
                </c:pt>
                <c:pt idx="4">
                  <c:v>-0.10575771973632979</c:v>
                </c:pt>
                <c:pt idx="5">
                  <c:v>-2.7157269351550401E-2</c:v>
                </c:pt>
                <c:pt idx="6">
                  <c:v>-2.6577487323812748E-2</c:v>
                </c:pt>
                <c:pt idx="7">
                  <c:v>-2.4033762519240911E-2</c:v>
                </c:pt>
                <c:pt idx="8">
                  <c:v>-8.8535603224755045E-3</c:v>
                </c:pt>
                <c:pt idx="9">
                  <c:v>-1.8429591276099101E-2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0943104"/>
        <c:axId val="140941984"/>
      </c:scatterChart>
      <c:valAx>
        <c:axId val="140943104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one"/>
        <c:spPr>
          <a:ln/>
        </c:spPr>
        <c:crossAx val="140941984"/>
        <c:crosses val="autoZero"/>
        <c:crossBetween val="midCat"/>
      </c:valAx>
      <c:valAx>
        <c:axId val="140941984"/>
        <c:scaling>
          <c:orientation val="minMax"/>
          <c:max val="4.0000000000000008E-2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sz="700" b="1" i="0" u="none" strike="noStrike" baseline="0" smtClean="0">
                    <a:effectLst/>
                  </a:rPr>
                  <a:t>ΔPE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40943104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7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513914092967441"/>
          <c:y val="4.4017773475778253E-2"/>
          <c:w val="0.77261231120006779"/>
          <c:h val="0.82392890609688696"/>
        </c:manualLayout>
      </c:layout>
      <c:scatterChart>
        <c:scatterStyle val="lineMarker"/>
        <c:varyColors val="0"/>
        <c:ser>
          <c:idx val="0"/>
          <c:order val="0"/>
          <c:tx>
            <c:v>High light</c:v>
          </c:tx>
          <c:spPr>
            <a:ln w="28575">
              <a:noFill/>
            </a:ln>
          </c:spPr>
          <c:marker>
            <c:symbol val="circl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trendline>
            <c:trendlineType val="linear"/>
            <c:dispRSqr val="1"/>
            <c:dispEq val="0"/>
            <c:trendlineLbl>
              <c:layout>
                <c:manualLayout>
                  <c:x val="0.12210659493385825"/>
                  <c:y val="0.16918616621685534"/>
                </c:manualLayout>
              </c:layout>
              <c:numFmt formatCode="#,##0.00" sourceLinked="0"/>
            </c:trendlineLbl>
          </c:trendline>
          <c:errBars>
            <c:errDir val="y"/>
            <c:errBarType val="both"/>
            <c:errValType val="cust"/>
            <c:noEndCap val="0"/>
            <c:plus>
              <c:numRef>
                <c:f>'[Correlation w musp  figs  Explained variance 5-28-14.xlsx]Figures (Raw FvFm)'!$CE$4:$CE$13</c:f>
                <c:numCache>
                  <c:formatCode>General</c:formatCode>
                  <c:ptCount val="10"/>
                  <c:pt idx="0">
                    <c:v>2.0162649390998606E-2</c:v>
                  </c:pt>
                  <c:pt idx="1">
                    <c:v>2.2924173426389822E-2</c:v>
                  </c:pt>
                  <c:pt idx="2">
                    <c:v>2.8829799750749979E-2</c:v>
                  </c:pt>
                  <c:pt idx="3">
                    <c:v>1.2410875826098997E-2</c:v>
                  </c:pt>
                  <c:pt idx="4">
                    <c:v>3.8727253309107285E-2</c:v>
                  </c:pt>
                  <c:pt idx="5">
                    <c:v>8.9607666756076065E-3</c:v>
                  </c:pt>
                  <c:pt idx="6">
                    <c:v>1.3772626247859101E-2</c:v>
                  </c:pt>
                  <c:pt idx="7">
                    <c:v>1.2285336733295528E-2</c:v>
                  </c:pt>
                  <c:pt idx="8">
                    <c:v>7.043341273108618E-3</c:v>
                  </c:pt>
                  <c:pt idx="9">
                    <c:v>2.3921005083536704E-2</c:v>
                  </c:pt>
                </c:numCache>
              </c:numRef>
            </c:plus>
            <c:minus>
              <c:numRef>
                <c:f>'[Correlation w musp  figs  Explained variance 5-28-14.xlsx]Figures (Raw FvFm)'!$CE$4:$CE$13</c:f>
                <c:numCache>
                  <c:formatCode>General</c:formatCode>
                  <c:ptCount val="10"/>
                  <c:pt idx="0">
                    <c:v>2.0162649390998606E-2</c:v>
                  </c:pt>
                  <c:pt idx="1">
                    <c:v>2.2924173426389822E-2</c:v>
                  </c:pt>
                  <c:pt idx="2">
                    <c:v>2.8829799750749979E-2</c:v>
                  </c:pt>
                  <c:pt idx="3">
                    <c:v>1.2410875826098997E-2</c:v>
                  </c:pt>
                  <c:pt idx="4">
                    <c:v>3.8727253309107285E-2</c:v>
                  </c:pt>
                  <c:pt idx="5">
                    <c:v>8.9607666756076065E-3</c:v>
                  </c:pt>
                  <c:pt idx="6">
                    <c:v>1.3772626247859101E-2</c:v>
                  </c:pt>
                  <c:pt idx="7">
                    <c:v>1.2285336733295528E-2</c:v>
                  </c:pt>
                  <c:pt idx="8">
                    <c:v>7.043341273108618E-3</c:v>
                  </c:pt>
                  <c:pt idx="9">
                    <c:v>2.3921005083536704E-2</c:v>
                  </c:pt>
                </c:numCache>
              </c:numRef>
            </c:minus>
            <c:spPr>
              <a:ln>
                <a:solidFill>
                  <a:schemeClr val="tx1"/>
                </a:solidFill>
              </a:ln>
            </c:spPr>
          </c:errBars>
          <c:errBars>
            <c:errDir val="x"/>
            <c:errBarType val="both"/>
            <c:errValType val="cust"/>
            <c:noEndCap val="0"/>
            <c:plus>
              <c:numRef>
                <c:f>'[Correlation w musp  figs  Explained variance 5-28-14.xlsx]Figures (Raw FvFm)'!$N$4:$N$13</c:f>
                <c:numCache>
                  <c:formatCode>General</c:formatCode>
                  <c:ptCount val="10"/>
                  <c:pt idx="0">
                    <c:v>0.37493775062631501</c:v>
                  </c:pt>
                  <c:pt idx="1">
                    <c:v>0.28069974284854593</c:v>
                  </c:pt>
                  <c:pt idx="2">
                    <c:v>0.4415661556030131</c:v>
                  </c:pt>
                  <c:pt idx="3">
                    <c:v>0.3072474017305315</c:v>
                  </c:pt>
                  <c:pt idx="4">
                    <c:v>0.13521676400182636</c:v>
                  </c:pt>
                  <c:pt idx="5">
                    <c:v>0.32206219806396713</c:v>
                  </c:pt>
                  <c:pt idx="6">
                    <c:v>0.37708360876506208</c:v>
                  </c:pt>
                  <c:pt idx="7">
                    <c:v>0.61484241498410896</c:v>
                  </c:pt>
                  <c:pt idx="8">
                    <c:v>0.23717418619507127</c:v>
                  </c:pt>
                  <c:pt idx="9">
                    <c:v>0.11456259964723635</c:v>
                  </c:pt>
                </c:numCache>
              </c:numRef>
            </c:plus>
            <c:minus>
              <c:numRef>
                <c:f>'[Correlation w musp  figs  Explained variance 5-28-14.xlsx]Figures (Raw FvFm)'!$N$4:$N$13</c:f>
                <c:numCache>
                  <c:formatCode>General</c:formatCode>
                  <c:ptCount val="10"/>
                  <c:pt idx="0">
                    <c:v>0.37493775062631501</c:v>
                  </c:pt>
                  <c:pt idx="1">
                    <c:v>0.28069974284854593</c:v>
                  </c:pt>
                  <c:pt idx="2">
                    <c:v>0.4415661556030131</c:v>
                  </c:pt>
                  <c:pt idx="3">
                    <c:v>0.3072474017305315</c:v>
                  </c:pt>
                  <c:pt idx="4">
                    <c:v>0.13521676400182636</c:v>
                  </c:pt>
                  <c:pt idx="5">
                    <c:v>0.32206219806396713</c:v>
                  </c:pt>
                  <c:pt idx="6">
                    <c:v>0.37708360876506208</c:v>
                  </c:pt>
                  <c:pt idx="7">
                    <c:v>0.61484241498410896</c:v>
                  </c:pt>
                  <c:pt idx="8">
                    <c:v>0.23717418619507127</c:v>
                  </c:pt>
                  <c:pt idx="9">
                    <c:v>0.11456259964723635</c:v>
                  </c:pt>
                </c:numCache>
              </c:numRef>
            </c:minus>
          </c:errBars>
          <c:xVal>
            <c:numRef>
              <c:f>'[Correlation w musp  figs  Explained variance 5-28-14.xlsx]Figures (Raw FvFm)'!$BZ$4:$BZ$13</c:f>
              <c:numCache>
                <c:formatCode>General</c:formatCode>
                <c:ptCount val="10"/>
                <c:pt idx="0">
                  <c:v>4.360569731905148</c:v>
                </c:pt>
                <c:pt idx="1">
                  <c:v>1.824872794804957</c:v>
                </c:pt>
                <c:pt idx="2">
                  <c:v>1.9025241753797666</c:v>
                </c:pt>
                <c:pt idx="3">
                  <c:v>1.5263260149858962</c:v>
                </c:pt>
                <c:pt idx="4">
                  <c:v>2.7954060187151359</c:v>
                </c:pt>
                <c:pt idx="5">
                  <c:v>3.9186970407583495</c:v>
                </c:pt>
                <c:pt idx="6">
                  <c:v>3.9422277331809821</c:v>
                </c:pt>
                <c:pt idx="7">
                  <c:v>5.8023297676612735</c:v>
                </c:pt>
                <c:pt idx="8">
                  <c:v>5.4830516028795424</c:v>
                </c:pt>
                <c:pt idx="9">
                  <c:v>3.9817852083681866</c:v>
                </c:pt>
              </c:numCache>
            </c:numRef>
          </c:xVal>
          <c:yVal>
            <c:numRef>
              <c:f>'[Correlation w musp  figs  Explained variance 5-28-14.xlsx]Figures (Raw FvFm)'!$CA$4:$CA$13</c:f>
              <c:numCache>
                <c:formatCode>General</c:formatCode>
                <c:ptCount val="10"/>
                <c:pt idx="0">
                  <c:v>-2.981489701437353E-3</c:v>
                </c:pt>
                <c:pt idx="1">
                  <c:v>-6.3388587659205201E-2</c:v>
                </c:pt>
                <c:pt idx="2">
                  <c:v>2.488944507727877E-3</c:v>
                </c:pt>
                <c:pt idx="3">
                  <c:v>-3.0751580167265306E-2</c:v>
                </c:pt>
                <c:pt idx="4">
                  <c:v>-7.8728023914958645E-2</c:v>
                </c:pt>
                <c:pt idx="5">
                  <c:v>-1.5048462773971245E-2</c:v>
                </c:pt>
                <c:pt idx="6">
                  <c:v>-1.5680041688515542E-2</c:v>
                </c:pt>
                <c:pt idx="7">
                  <c:v>-1.9621461377788273E-2</c:v>
                </c:pt>
                <c:pt idx="8">
                  <c:v>1.9726837436482899E-3</c:v>
                </c:pt>
                <c:pt idx="9">
                  <c:v>-3.9899402464048619E-2</c:v>
                </c:pt>
              </c:numCache>
            </c:numRef>
          </c:yVal>
          <c:smooth val="0"/>
        </c:ser>
        <c:ser>
          <c:idx val="1"/>
          <c:order val="1"/>
          <c:tx>
            <c:v>Low light</c:v>
          </c:tx>
          <c:spPr>
            <a:ln w="28575">
              <a:noFill/>
            </a:ln>
          </c:spPr>
          <c:marker>
            <c:symbol val="circle"/>
            <c:size val="5"/>
            <c:spPr>
              <a:noFill/>
              <a:ln>
                <a:solidFill>
                  <a:schemeClr val="tx1"/>
                </a:solidFill>
              </a:ln>
            </c:spPr>
          </c:marker>
          <c:trendline>
            <c:trendlineType val="linear"/>
            <c:dispRSqr val="1"/>
            <c:dispEq val="0"/>
            <c:trendlineLbl>
              <c:layout>
                <c:manualLayout>
                  <c:x val="-0.4565295238029336"/>
                  <c:y val="5.9770905921698148E-2"/>
                </c:manualLayout>
              </c:layout>
              <c:numFmt formatCode="#,##0.00" sourceLinked="0"/>
            </c:trendlineLbl>
          </c:trendline>
          <c:errBars>
            <c:errDir val="y"/>
            <c:errBarType val="both"/>
            <c:errValType val="cust"/>
            <c:noEndCap val="0"/>
            <c:plus>
              <c:numRef>
                <c:f>'[Correlation w musp  figs  Explained variance 5-28-14.xlsx]Figures (Raw FvFm)'!$CF$4:$CF$13</c:f>
                <c:numCache>
                  <c:formatCode>General</c:formatCode>
                  <c:ptCount val="10"/>
                  <c:pt idx="0">
                    <c:v>3.9825377257359301E-3</c:v>
                  </c:pt>
                  <c:pt idx="1">
                    <c:v>1.5486652093993745E-2</c:v>
                  </c:pt>
                  <c:pt idx="2">
                    <c:v>5.136410627703366E-3</c:v>
                  </c:pt>
                  <c:pt idx="3">
                    <c:v>3.7197621067711255E-3</c:v>
                  </c:pt>
                  <c:pt idx="4">
                    <c:v>8.0172679361204501E-3</c:v>
                  </c:pt>
                  <c:pt idx="5">
                    <c:v>6.5932200112329238E-3</c:v>
                  </c:pt>
                  <c:pt idx="6">
                    <c:v>5.5525882636548417E-3</c:v>
                  </c:pt>
                  <c:pt idx="7">
                    <c:v>1.7295199397185988E-3</c:v>
                  </c:pt>
                  <c:pt idx="8">
                    <c:v>4.1710728861741658E-3</c:v>
                  </c:pt>
                  <c:pt idx="9">
                    <c:v>9.5125988660848641E-3</c:v>
                  </c:pt>
                </c:numCache>
              </c:numRef>
            </c:plus>
            <c:minus>
              <c:numRef>
                <c:f>'[Correlation w musp  figs  Explained variance 5-28-14.xlsx]Figures (Raw FvFm)'!$CF$4:$CF$13</c:f>
                <c:numCache>
                  <c:formatCode>General</c:formatCode>
                  <c:ptCount val="10"/>
                  <c:pt idx="0">
                    <c:v>3.9825377257359301E-3</c:v>
                  </c:pt>
                  <c:pt idx="1">
                    <c:v>1.5486652093993745E-2</c:v>
                  </c:pt>
                  <c:pt idx="2">
                    <c:v>5.136410627703366E-3</c:v>
                  </c:pt>
                  <c:pt idx="3">
                    <c:v>3.7197621067711255E-3</c:v>
                  </c:pt>
                  <c:pt idx="4">
                    <c:v>8.0172679361204501E-3</c:v>
                  </c:pt>
                  <c:pt idx="5">
                    <c:v>6.5932200112329238E-3</c:v>
                  </c:pt>
                  <c:pt idx="6">
                    <c:v>5.5525882636548417E-3</c:v>
                  </c:pt>
                  <c:pt idx="7">
                    <c:v>1.7295199397185988E-3</c:v>
                  </c:pt>
                  <c:pt idx="8">
                    <c:v>4.1710728861741658E-3</c:v>
                  </c:pt>
                  <c:pt idx="9">
                    <c:v>9.5125988660848641E-3</c:v>
                  </c:pt>
                </c:numCache>
              </c:numRef>
            </c:minus>
            <c:spPr>
              <a:ln>
                <a:solidFill>
                  <a:srgbClr val="002060"/>
                </a:solidFill>
              </a:ln>
            </c:spPr>
          </c:errBars>
          <c:errBars>
            <c:errDir val="x"/>
            <c:errBarType val="both"/>
            <c:errValType val="cust"/>
            <c:noEndCap val="0"/>
            <c:plus>
              <c:numRef>
                <c:f>'[Correlation w musp  figs  Explained variance 5-28-14.xlsx]Figures (Raw FvFm)'!$N$4:$N$13</c:f>
                <c:numCache>
                  <c:formatCode>General</c:formatCode>
                  <c:ptCount val="10"/>
                  <c:pt idx="0">
                    <c:v>0.37493775062631501</c:v>
                  </c:pt>
                  <c:pt idx="1">
                    <c:v>0.28069974284854593</c:v>
                  </c:pt>
                  <c:pt idx="2">
                    <c:v>0.4415661556030131</c:v>
                  </c:pt>
                  <c:pt idx="3">
                    <c:v>0.3072474017305315</c:v>
                  </c:pt>
                  <c:pt idx="4">
                    <c:v>0.13521676400182636</c:v>
                  </c:pt>
                  <c:pt idx="5">
                    <c:v>0.32206219806396713</c:v>
                  </c:pt>
                  <c:pt idx="6">
                    <c:v>0.37708360876506208</c:v>
                  </c:pt>
                  <c:pt idx="7">
                    <c:v>0.61484241498410896</c:v>
                  </c:pt>
                  <c:pt idx="8">
                    <c:v>0.23717418619507127</c:v>
                  </c:pt>
                  <c:pt idx="9">
                    <c:v>0.11456259964723635</c:v>
                  </c:pt>
                </c:numCache>
              </c:numRef>
            </c:plus>
            <c:minus>
              <c:numRef>
                <c:f>'[Correlation w musp  figs  Explained variance 5-28-14.xlsx]Figures (Raw FvFm)'!$N$4:$N$13</c:f>
                <c:numCache>
                  <c:formatCode>General</c:formatCode>
                  <c:ptCount val="10"/>
                  <c:pt idx="0">
                    <c:v>0.37493775062631501</c:v>
                  </c:pt>
                  <c:pt idx="1">
                    <c:v>0.28069974284854593</c:v>
                  </c:pt>
                  <c:pt idx="2">
                    <c:v>0.4415661556030131</c:v>
                  </c:pt>
                  <c:pt idx="3">
                    <c:v>0.3072474017305315</c:v>
                  </c:pt>
                  <c:pt idx="4">
                    <c:v>0.13521676400182636</c:v>
                  </c:pt>
                  <c:pt idx="5">
                    <c:v>0.32206219806396713</c:v>
                  </c:pt>
                  <c:pt idx="6">
                    <c:v>0.37708360876506208</c:v>
                  </c:pt>
                  <c:pt idx="7">
                    <c:v>0.61484241498410896</c:v>
                  </c:pt>
                  <c:pt idx="8">
                    <c:v>0.23717418619507127</c:v>
                  </c:pt>
                  <c:pt idx="9">
                    <c:v>0.11456259964723635</c:v>
                  </c:pt>
                </c:numCache>
              </c:numRef>
            </c:minus>
          </c:errBars>
          <c:xVal>
            <c:numRef>
              <c:f>'[Correlation w musp  figs  Explained variance 5-28-14.xlsx]Figures (Raw FvFm)'!$BZ$4:$BZ$13</c:f>
              <c:numCache>
                <c:formatCode>General</c:formatCode>
                <c:ptCount val="10"/>
                <c:pt idx="0">
                  <c:v>4.360569731905148</c:v>
                </c:pt>
                <c:pt idx="1">
                  <c:v>1.824872794804957</c:v>
                </c:pt>
                <c:pt idx="2">
                  <c:v>1.9025241753797666</c:v>
                </c:pt>
                <c:pt idx="3">
                  <c:v>1.5263260149858962</c:v>
                </c:pt>
                <c:pt idx="4">
                  <c:v>2.7954060187151359</c:v>
                </c:pt>
                <c:pt idx="5">
                  <c:v>3.9186970407583495</c:v>
                </c:pt>
                <c:pt idx="6">
                  <c:v>3.9422277331809821</c:v>
                </c:pt>
                <c:pt idx="7">
                  <c:v>5.8023297676612735</c:v>
                </c:pt>
                <c:pt idx="8">
                  <c:v>5.4830516028795424</c:v>
                </c:pt>
                <c:pt idx="9">
                  <c:v>3.9817852083681866</c:v>
                </c:pt>
              </c:numCache>
            </c:numRef>
          </c:xVal>
          <c:yVal>
            <c:numRef>
              <c:f>'[Correlation w musp  figs  Explained variance 5-28-14.xlsx]Figures (Raw FvFm)'!$CB$4:$CB$13</c:f>
              <c:numCache>
                <c:formatCode>General</c:formatCode>
                <c:ptCount val="10"/>
                <c:pt idx="0">
                  <c:v>4.5833912976437925E-4</c:v>
                </c:pt>
                <c:pt idx="1">
                  <c:v>-3.7957594439932837E-2</c:v>
                </c:pt>
                <c:pt idx="2">
                  <c:v>-2.924173852041018E-3</c:v>
                </c:pt>
                <c:pt idx="3">
                  <c:v>-4.83053661277203E-3</c:v>
                </c:pt>
                <c:pt idx="4">
                  <c:v>-6.2809257135317376E-2</c:v>
                </c:pt>
                <c:pt idx="5">
                  <c:v>6.7036716027564784E-4</c:v>
                </c:pt>
                <c:pt idx="6">
                  <c:v>-3.0118653875106987E-3</c:v>
                </c:pt>
                <c:pt idx="7">
                  <c:v>-1.3994627920304745E-2</c:v>
                </c:pt>
                <c:pt idx="8">
                  <c:v>-4.2478010038865645E-3</c:v>
                </c:pt>
                <c:pt idx="9">
                  <c:v>-9.2868303016642902E-3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6175104"/>
        <c:axId val="186175664"/>
      </c:scatterChart>
      <c:valAx>
        <c:axId val="186175104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one"/>
        <c:spPr>
          <a:ln/>
        </c:spPr>
        <c:crossAx val="186175664"/>
        <c:crosses val="autoZero"/>
        <c:crossBetween val="midCat"/>
      </c:valAx>
      <c:valAx>
        <c:axId val="186175664"/>
        <c:scaling>
          <c:orientation val="minMax"/>
          <c:max val="4.0000000000000008E-2"/>
          <c:min val="-0.16000000000000003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sz="700" b="1" i="0" u="none" strike="noStrike" baseline="0" smtClean="0">
                    <a:effectLst/>
                  </a:rPr>
                  <a:t>ΔPE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86175104"/>
        <c:crosses val="autoZero"/>
        <c:crossBetween val="midCat"/>
        <c:majorUnit val="2.0000000000000004E-2"/>
      </c:valAx>
    </c:plotArea>
    <c:plotVisOnly val="1"/>
    <c:dispBlanksAs val="gap"/>
    <c:showDLblsOverMax val="0"/>
  </c:chart>
  <c:txPr>
    <a:bodyPr/>
    <a:lstStyle/>
    <a:p>
      <a:pPr>
        <a:defRPr sz="700"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0.43344</cdr:x>
      <cdr:y>0.76905</cdr:y>
    </cdr:from>
    <cdr:to>
      <cdr:x>0.44926</cdr:x>
      <cdr:y>0.78633</cdr:y>
    </cdr:to>
    <cdr:sp macro="" textlink="">
      <cdr:nvSpPr>
        <cdr:cNvPr id="2" name="Oval 1"/>
        <cdr:cNvSpPr>
          <a:spLocks xmlns:a="http://schemas.openxmlformats.org/drawingml/2006/main" noChangeAspect="1"/>
        </cdr:cNvSpPr>
      </cdr:nvSpPr>
      <cdr:spPr>
        <a:xfrm xmlns:a="http://schemas.openxmlformats.org/drawingml/2006/main">
          <a:off x="1503335" y="2440738"/>
          <a:ext cx="54864" cy="54864"/>
        </a:xfrm>
        <a:prstGeom xmlns:a="http://schemas.openxmlformats.org/drawingml/2006/main" prst="ellipse">
          <a:avLst/>
        </a:prstGeom>
        <a:solidFill xmlns:a="http://schemas.openxmlformats.org/drawingml/2006/main">
          <a:schemeClr val="tx1"/>
        </a:solidFill>
        <a:ln xmlns:a="http://schemas.openxmlformats.org/drawingml/2006/main" w="317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0.43344</cdr:x>
      <cdr:y>0.80426</cdr:y>
    </cdr:from>
    <cdr:to>
      <cdr:x>0.44926</cdr:x>
      <cdr:y>0.82154</cdr:y>
    </cdr:to>
    <cdr:sp macro="" textlink="">
      <cdr:nvSpPr>
        <cdr:cNvPr id="3" name="Oval 2"/>
        <cdr:cNvSpPr>
          <a:spLocks xmlns:a="http://schemas.openxmlformats.org/drawingml/2006/main" noChangeAspect="1"/>
        </cdr:cNvSpPr>
      </cdr:nvSpPr>
      <cdr:spPr>
        <a:xfrm xmlns:a="http://schemas.openxmlformats.org/drawingml/2006/main">
          <a:off x="1503335" y="2552485"/>
          <a:ext cx="54864" cy="54864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317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F63CDB-EFA5-4181-8A32-0801779AD828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C469D1-5404-49E8-9C04-EF5481C46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516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36788" y="1143000"/>
            <a:ext cx="23844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C469D1-5404-49E8-9C04-EF5481C46C3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122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225E9-1FBE-40F4-A826-D19287EE592B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E9B8-AD0A-45FF-B4C1-3360B5D64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923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225E9-1FBE-40F4-A826-D19287EE592B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E9B8-AD0A-45FF-B4C1-3360B5D64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780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225E9-1FBE-40F4-A826-D19287EE592B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E9B8-AD0A-45FF-B4C1-3360B5D64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36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225E9-1FBE-40F4-A826-D19287EE592B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E9B8-AD0A-45FF-B4C1-3360B5D64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651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225E9-1FBE-40F4-A826-D19287EE592B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E9B8-AD0A-45FF-B4C1-3360B5D64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364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225E9-1FBE-40F4-A826-D19287EE592B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E9B8-AD0A-45FF-B4C1-3360B5D64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333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225E9-1FBE-40F4-A826-D19287EE592B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E9B8-AD0A-45FF-B4C1-3360B5D64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038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225E9-1FBE-40F4-A826-D19287EE592B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E9B8-AD0A-45FF-B4C1-3360B5D64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631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225E9-1FBE-40F4-A826-D19287EE592B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E9B8-AD0A-45FF-B4C1-3360B5D64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855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225E9-1FBE-40F4-A826-D19287EE592B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E9B8-AD0A-45FF-B4C1-3360B5D64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597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225E9-1FBE-40F4-A826-D19287EE592B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1E9B8-AD0A-45FF-B4C1-3360B5D64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42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225E9-1FBE-40F4-A826-D19287EE592B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1E9B8-AD0A-45FF-B4C1-3360B5D64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348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4677314"/>
              </p:ext>
            </p:extLst>
          </p:nvPr>
        </p:nvGraphicFramePr>
        <p:xfrm>
          <a:off x="3881816" y="878914"/>
          <a:ext cx="3468354" cy="3173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6655983"/>
              </p:ext>
            </p:extLst>
          </p:nvPr>
        </p:nvGraphicFramePr>
        <p:xfrm>
          <a:off x="139563" y="878914"/>
          <a:ext cx="3468354" cy="3173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895421" y="1315211"/>
            <a:ext cx="288929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/>
              <a:t>     1                    2                   3                   4                     5                   6                    7  </a:t>
            </a:r>
            <a:endParaRPr lang="en-US" sz="600" dirty="0"/>
          </a:p>
        </p:txBody>
      </p:sp>
      <p:sp>
        <p:nvSpPr>
          <p:cNvPr id="7" name="TextBox 6"/>
          <p:cNvSpPr txBox="1"/>
          <p:nvPr/>
        </p:nvSpPr>
        <p:spPr>
          <a:xfrm>
            <a:off x="180023" y="895098"/>
            <a:ext cx="6086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a</a:t>
            </a:r>
            <a:r>
              <a:rPr lang="en-US" sz="1148" b="1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74770" y="895098"/>
            <a:ext cx="6086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b.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64956" y="1331395"/>
            <a:ext cx="300629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/>
              <a:t>    1                     2                    3                     4                    5                     6                    7  </a:t>
            </a:r>
            <a:endParaRPr lang="en-US" sz="600" dirty="0"/>
          </a:p>
        </p:txBody>
      </p:sp>
      <p:sp>
        <p:nvSpPr>
          <p:cNvPr id="2" name="TextBox 1"/>
          <p:cNvSpPr txBox="1"/>
          <p:nvPr/>
        </p:nvSpPr>
        <p:spPr>
          <a:xfrm>
            <a:off x="1903096" y="1166603"/>
            <a:ext cx="420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700" b="1" i="1" dirty="0"/>
              <a:t>μ</a:t>
            </a:r>
            <a:r>
              <a:rPr lang="en-US" sz="700" b="1" i="1" baseline="-25000" dirty="0" err="1" smtClean="0"/>
              <a:t>s</a:t>
            </a:r>
            <a:r>
              <a:rPr lang="en-US" sz="700" b="1" i="1" dirty="0" err="1" smtClean="0"/>
              <a:t>‘</a:t>
            </a:r>
            <a:r>
              <a:rPr lang="en-US" sz="700" b="1" baseline="-25000" dirty="0" err="1" smtClean="0"/>
              <a:t>,m</a:t>
            </a:r>
            <a:endParaRPr lang="en-US" sz="700" b="1" baseline="-25000" dirty="0"/>
          </a:p>
          <a:p>
            <a:endParaRPr lang="en-US" sz="700" dirty="0"/>
          </a:p>
        </p:txBody>
      </p:sp>
      <p:sp>
        <p:nvSpPr>
          <p:cNvPr id="13" name="TextBox 12"/>
          <p:cNvSpPr txBox="1"/>
          <p:nvPr/>
        </p:nvSpPr>
        <p:spPr>
          <a:xfrm>
            <a:off x="5739224" y="1161322"/>
            <a:ext cx="420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700" b="1" i="1" dirty="0"/>
              <a:t>μ</a:t>
            </a:r>
            <a:r>
              <a:rPr lang="en-US" sz="700" b="1" i="1" baseline="-25000" dirty="0" err="1" smtClean="0"/>
              <a:t>s</a:t>
            </a:r>
            <a:r>
              <a:rPr lang="en-US" sz="700" b="1" i="1" dirty="0" err="1" smtClean="0"/>
              <a:t>‘</a:t>
            </a:r>
            <a:r>
              <a:rPr lang="en-US" sz="700" b="1" baseline="-25000" dirty="0" err="1" smtClean="0"/>
              <a:t>,m</a:t>
            </a:r>
            <a:endParaRPr lang="en-US" sz="700" b="1" baseline="-25000" dirty="0"/>
          </a:p>
          <a:p>
            <a:endParaRPr lang="en-US" sz="700" dirty="0"/>
          </a:p>
        </p:txBody>
      </p:sp>
      <p:sp>
        <p:nvSpPr>
          <p:cNvPr id="14" name="TextBox 13"/>
          <p:cNvSpPr txBox="1"/>
          <p:nvPr/>
        </p:nvSpPr>
        <p:spPr>
          <a:xfrm>
            <a:off x="28293" y="-2561"/>
            <a:ext cx="1238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S3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516341" y="3261237"/>
            <a:ext cx="1162399" cy="29879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644209" y="3226513"/>
            <a:ext cx="1359346" cy="4462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/>
              <a:t>corals exposed to </a:t>
            </a:r>
            <a:r>
              <a:rPr lang="en-US" sz="800" smtClean="0"/>
              <a:t>HL</a:t>
            </a:r>
          </a:p>
          <a:p>
            <a:r>
              <a:rPr lang="en-US" sz="800"/>
              <a:t>corals exposed to </a:t>
            </a:r>
            <a:r>
              <a:rPr lang="en-US" sz="800" smtClean="0"/>
              <a:t>CL</a:t>
            </a:r>
            <a:endParaRPr lang="en-US" sz="800"/>
          </a:p>
          <a:p>
            <a:endParaRPr lang="en-US" sz="700" dirty="0"/>
          </a:p>
        </p:txBody>
      </p:sp>
    </p:spTree>
    <p:extLst>
      <p:ext uri="{BB962C8B-B14F-4D97-AF65-F5344CB8AC3E}">
        <p14:creationId xmlns:p14="http://schemas.microsoft.com/office/powerpoint/2010/main" val="133649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1285</TotalTime>
  <Words>41</Words>
  <Application>Microsoft Office PowerPoint</Application>
  <PresentationFormat>Custom</PresentationFormat>
  <Paragraphs>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 Wagner</dc:creator>
  <cp:lastModifiedBy>Timothy Swain</cp:lastModifiedBy>
  <cp:revision>26</cp:revision>
  <dcterms:created xsi:type="dcterms:W3CDTF">2014-05-27T13:35:11Z</dcterms:created>
  <dcterms:modified xsi:type="dcterms:W3CDTF">2015-12-11T22:57:59Z</dcterms:modified>
</cp:coreProperties>
</file>