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1C1C"/>
    <a:srgbClr val="686868"/>
    <a:srgbClr val="5858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409" autoAdjust="0"/>
    <p:restoredTop sz="90305" autoAdjust="0"/>
  </p:normalViewPr>
  <p:slideViewPr>
    <p:cSldViewPr snapToGrid="0" snapToObjects="1">
      <p:cViewPr>
        <p:scale>
          <a:sx n="160" d="100"/>
          <a:sy n="160" d="100"/>
        </p:scale>
        <p:origin x="150" y="156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5895" cy="7589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esktop\NU%20Spring%20Quarter\Research\Master%20Excel%20Spreadsheet%20(with%20data%20and%20graphs)%206-4%20Split%20Setup.xlsm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esktop\NU%20Spring%20Quarter\Research\Master%20Excel%20Spreadsheet%20(with%20data%20and%20graphs)%206-4%20Split%20Setup.xlsm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esktop\NU%20Spring%20Quarter\Research\Master%20Excel%20Spreadsheet%20(with%20data%20and%20graphs)%206-4%20Split%20Setup.xlsm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esktop\NU%20Spring%20Quarter\Research\Master%20Excel%20Spreadsheet%20(with%20data%20and%20graphs)%206-4%20Split%20Setup.xlsm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esktop\NU%20Spring%20Quarter\Research\Master%20Excel%20Spreadsheet%20(with%20data%20and%20graphs)%206-4%20Split%20Setup.xlsm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esktop\NU%20Spring%20Quarter\Research\Master%20Excel%20Spreadsheet%20(with%20data%20and%20graphs)%206-4%20Split%20Setup.xlsm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esktop\NU%20Spring%20Quarter\Research\Master%20Excel%20Spreadsheet%20(with%20data%20and%20graphs)%206-4%20Split%20Setup.xlsm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esktop\NU%20Spring%20Quarter\Research\Master%20Excel%20Spreadsheet%20(with%20data%20and%20graphs)%206-4%20Split%20Setup.xlsm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223968257639212"/>
          <c:y val="9.9273524942961697E-2"/>
          <c:w val="0.78029465855946711"/>
          <c:h val="0.7642253782604661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S4'!$AI$188</c:f>
              <c:strCache>
                <c:ptCount val="1"/>
                <c:pt idx="0">
                  <c:v>high Ts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C0C0C0"/>
                </a:solidFill>
              </a:ln>
            </c:spPr>
          </c:marker>
          <c:trendline>
            <c:spPr>
              <a:ln>
                <a:solidFill>
                  <a:srgbClr val="C0C0C0"/>
                </a:solidFill>
              </a:ln>
            </c:spPr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S4'!$AV$188:$AZ$188</c:f>
                <c:numCache>
                  <c:formatCode>General</c:formatCode>
                  <c:ptCount val="5"/>
                  <c:pt idx="0">
                    <c:v>0.52855831102047646</c:v>
                  </c:pt>
                  <c:pt idx="1">
                    <c:v>0.28755310525687389</c:v>
                  </c:pt>
                  <c:pt idx="2">
                    <c:v>0.43241590331404189</c:v>
                  </c:pt>
                  <c:pt idx="3">
                    <c:v>0.43889494722682687</c:v>
                  </c:pt>
                  <c:pt idx="4">
                    <c:v>0.27468279144420132</c:v>
                  </c:pt>
                </c:numCache>
              </c:numRef>
            </c:plus>
            <c:minus>
              <c:numRef>
                <c:f>'Fig S4'!$AV$188:$AZ$188</c:f>
                <c:numCache>
                  <c:formatCode>General</c:formatCode>
                  <c:ptCount val="5"/>
                  <c:pt idx="0">
                    <c:v>0.52855831102047646</c:v>
                  </c:pt>
                  <c:pt idx="1">
                    <c:v>0.28755310525687389</c:v>
                  </c:pt>
                  <c:pt idx="2">
                    <c:v>0.43241590331404189</c:v>
                  </c:pt>
                  <c:pt idx="3">
                    <c:v>0.43889494722682687</c:v>
                  </c:pt>
                  <c:pt idx="4">
                    <c:v>0.27468279144420132</c:v>
                  </c:pt>
                </c:numCache>
              </c:numRef>
            </c:minus>
            <c:spPr>
              <a:ln>
                <a:solidFill>
                  <a:prstClr val="white">
                    <a:lumMod val="65000"/>
                  </a:prstClr>
                </a:solidFill>
              </a:ln>
            </c:spPr>
          </c:errBars>
          <c:xVal>
            <c:numRef>
              <c:f>'Fig S4'!$AN$187:$AR$187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S4'!$AN$188:$AR$188</c:f>
              <c:numCache>
                <c:formatCode>0.000</c:formatCode>
                <c:ptCount val="5"/>
                <c:pt idx="0">
                  <c:v>3.5512721662695412</c:v>
                </c:pt>
                <c:pt idx="1">
                  <c:v>3.1863893584631868</c:v>
                </c:pt>
                <c:pt idx="2">
                  <c:v>3.0490463622382262</c:v>
                </c:pt>
                <c:pt idx="3">
                  <c:v>3.4667584211207116</c:v>
                </c:pt>
                <c:pt idx="4">
                  <c:v>3.1392979873998108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S4'!$AI$189</c:f>
              <c:strCache>
                <c:ptCount val="1"/>
                <c:pt idx="0">
                  <c:v>low Ts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noFill/>
              </a:ln>
            </c:spPr>
          </c:marker>
          <c:trendline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S4'!$AV$189:$AZ$189</c:f>
                <c:numCache>
                  <c:formatCode>General</c:formatCode>
                  <c:ptCount val="5"/>
                  <c:pt idx="0">
                    <c:v>0.6555014967902828</c:v>
                  </c:pt>
                  <c:pt idx="1">
                    <c:v>0.64813380197649473</c:v>
                  </c:pt>
                  <c:pt idx="2">
                    <c:v>0.36337099786389782</c:v>
                  </c:pt>
                  <c:pt idx="3">
                    <c:v>0.89327659023426376</c:v>
                  </c:pt>
                  <c:pt idx="4">
                    <c:v>0.26098648661316565</c:v>
                  </c:pt>
                </c:numCache>
              </c:numRef>
            </c:plus>
            <c:minus>
              <c:numRef>
                <c:f>'Fig S4'!$AV$189:$AZ$189</c:f>
                <c:numCache>
                  <c:formatCode>General</c:formatCode>
                  <c:ptCount val="5"/>
                  <c:pt idx="0">
                    <c:v>0.6555014967902828</c:v>
                  </c:pt>
                  <c:pt idx="1">
                    <c:v>0.64813380197649473</c:v>
                  </c:pt>
                  <c:pt idx="2">
                    <c:v>0.36337099786389782</c:v>
                  </c:pt>
                  <c:pt idx="3">
                    <c:v>0.89327659023426376</c:v>
                  </c:pt>
                  <c:pt idx="4">
                    <c:v>0.26098648661316565</c:v>
                  </c:pt>
                </c:numCache>
              </c:numRef>
            </c:minus>
          </c:errBars>
          <c:xVal>
            <c:numRef>
              <c:f>'Fig S4'!$AN$187:$AR$187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S4'!$AN$189:$AR$189</c:f>
              <c:numCache>
                <c:formatCode>0.000</c:formatCode>
                <c:ptCount val="5"/>
                <c:pt idx="0">
                  <c:v>1.9791700562425447</c:v>
                </c:pt>
                <c:pt idx="1">
                  <c:v>2.475203636350602</c:v>
                </c:pt>
                <c:pt idx="2">
                  <c:v>2.4147803320224939</c:v>
                </c:pt>
                <c:pt idx="3">
                  <c:v>2.9232875660060427</c:v>
                </c:pt>
                <c:pt idx="4">
                  <c:v>2.555240203066897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'Fig S4'!$AH$182</c:f>
              <c:strCache>
                <c:ptCount val="1"/>
                <c:pt idx="0">
                  <c:v>high before stress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chemeClr val="bg1">
                    <a:lumMod val="65000"/>
                  </a:scheme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S4'!$AS$188:$AU$188</c:f>
                <c:numCache>
                  <c:formatCode>General</c:formatCode>
                  <c:ptCount val="3"/>
                  <c:pt idx="0">
                    <c:v>0.15430911165364461</c:v>
                  </c:pt>
                  <c:pt idx="1">
                    <c:v>0.41213168917722942</c:v>
                  </c:pt>
                  <c:pt idx="2">
                    <c:v>0.86549209649048997</c:v>
                  </c:pt>
                </c:numCache>
              </c:numRef>
            </c:plus>
            <c:minus>
              <c:numRef>
                <c:f>'Fig S4'!$AS$188:$AU$188</c:f>
                <c:numCache>
                  <c:formatCode>General</c:formatCode>
                  <c:ptCount val="3"/>
                  <c:pt idx="0">
                    <c:v>0.15430911165364461</c:v>
                  </c:pt>
                  <c:pt idx="1">
                    <c:v>0.41213168917722942</c:v>
                  </c:pt>
                  <c:pt idx="2">
                    <c:v>0.86549209649048997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S4'!$AK$187:$AM$187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S4'!$AK$188:$AM$188</c:f>
              <c:numCache>
                <c:formatCode>0.000</c:formatCode>
                <c:ptCount val="3"/>
                <c:pt idx="0">
                  <c:v>2.6388203565073458</c:v>
                </c:pt>
                <c:pt idx="1">
                  <c:v>3.8729530298931256</c:v>
                </c:pt>
                <c:pt idx="2">
                  <c:v>3.6093417297065553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'Fig S4'!$AH$183</c:f>
              <c:strCache>
                <c:ptCount val="1"/>
                <c:pt idx="0">
                  <c:v>low below  stress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chemeClr val="tx1"/>
              </a:solidFill>
              <a:ln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S4'!$AS$189:$AU$189</c:f>
                <c:numCache>
                  <c:formatCode>General</c:formatCode>
                  <c:ptCount val="3"/>
                  <c:pt idx="0">
                    <c:v>0.15310330971940717</c:v>
                  </c:pt>
                  <c:pt idx="1">
                    <c:v>0.28658167422220093</c:v>
                  </c:pt>
                  <c:pt idx="2">
                    <c:v>0.61334827868166264</c:v>
                  </c:pt>
                </c:numCache>
              </c:numRef>
            </c:plus>
            <c:minus>
              <c:numRef>
                <c:f>'Fig S4'!$AS$189:$AU$189</c:f>
                <c:numCache>
                  <c:formatCode>General</c:formatCode>
                  <c:ptCount val="3"/>
                  <c:pt idx="0">
                    <c:v>0.15310330971940717</c:v>
                  </c:pt>
                  <c:pt idx="1">
                    <c:v>0.28658167422220093</c:v>
                  </c:pt>
                  <c:pt idx="2">
                    <c:v>0.61334827868166264</c:v>
                  </c:pt>
                </c:numCache>
              </c:numRef>
            </c:minus>
          </c:errBars>
          <c:xVal>
            <c:numRef>
              <c:f>'Fig S4'!$AK$187:$AM$187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S4'!$AK$189:$AM$189</c:f>
              <c:numCache>
                <c:formatCode>0.000</c:formatCode>
                <c:ptCount val="3"/>
                <c:pt idx="0">
                  <c:v>2.5024213128394437</c:v>
                </c:pt>
                <c:pt idx="1">
                  <c:v>2.0096494928209645</c:v>
                </c:pt>
                <c:pt idx="2">
                  <c:v>2.7514207340129127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757312"/>
        <c:axId val="116757872"/>
      </c:scatterChart>
      <c:valAx>
        <c:axId val="116757312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16757872"/>
        <c:crosses val="autoZero"/>
        <c:crossBetween val="midCat"/>
        <c:majorUnit val="2"/>
        <c:minorUnit val="1"/>
      </c:valAx>
      <c:valAx>
        <c:axId val="116757872"/>
        <c:scaling>
          <c:orientation val="minMax"/>
          <c:max val="6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116757312"/>
        <c:crossesAt val="-11"/>
        <c:crossBetween val="midCat"/>
        <c:majorUnit val="1"/>
        <c:min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137991283164718E-2"/>
          <c:y val="0.1104361697296681"/>
          <c:w val="0.82367685553143111"/>
          <c:h val="0.76685697501514516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S4'!$AM$94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S4'!$AW$94:$BD$94</c:f>
                <c:numCache>
                  <c:formatCode>General</c:formatCode>
                  <c:ptCount val="8"/>
                  <c:pt idx="0">
                    <c:v>321296.91105302994</c:v>
                  </c:pt>
                  <c:pt idx="1">
                    <c:v>318673.72085600422</c:v>
                  </c:pt>
                  <c:pt idx="2">
                    <c:v>290632.63884779939</c:v>
                  </c:pt>
                  <c:pt idx="3">
                    <c:v>250564.74626466545</c:v>
                  </c:pt>
                  <c:pt idx="4">
                    <c:v>454586.2606261656</c:v>
                  </c:pt>
                  <c:pt idx="5">
                    <c:v>397992.33049686521</c:v>
                  </c:pt>
                  <c:pt idx="6">
                    <c:v>581416.03782938595</c:v>
                  </c:pt>
                  <c:pt idx="7">
                    <c:v>159445.92963402168</c:v>
                  </c:pt>
                </c:numCache>
              </c:numRef>
            </c:plus>
            <c:minus>
              <c:numRef>
                <c:f>'Fig S4'!$AW$94:$BD$94</c:f>
                <c:numCache>
                  <c:formatCode>General</c:formatCode>
                  <c:ptCount val="8"/>
                  <c:pt idx="0">
                    <c:v>321296.91105302994</c:v>
                  </c:pt>
                  <c:pt idx="1">
                    <c:v>318673.72085600422</c:v>
                  </c:pt>
                  <c:pt idx="2">
                    <c:v>290632.63884779939</c:v>
                  </c:pt>
                  <c:pt idx="3">
                    <c:v>250564.74626466545</c:v>
                  </c:pt>
                  <c:pt idx="4">
                    <c:v>454586.2606261656</c:v>
                  </c:pt>
                  <c:pt idx="5">
                    <c:v>397992.33049686521</c:v>
                  </c:pt>
                  <c:pt idx="6">
                    <c:v>581416.03782938595</c:v>
                  </c:pt>
                  <c:pt idx="7">
                    <c:v>159445.92963402168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S4'!$AO$87:$AV$87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S4'!$AO$94:$AV$94</c:f>
              <c:numCache>
                <c:formatCode>0.00E+00</c:formatCode>
                <c:ptCount val="8"/>
                <c:pt idx="0">
                  <c:v>1081020.8877532862</c:v>
                </c:pt>
                <c:pt idx="1">
                  <c:v>1084019.0776938342</c:v>
                </c:pt>
                <c:pt idx="2">
                  <c:v>952893.47365803376</c:v>
                </c:pt>
                <c:pt idx="3">
                  <c:v>763032.60977683205</c:v>
                </c:pt>
                <c:pt idx="4">
                  <c:v>1215467.6888508433</c:v>
                </c:pt>
                <c:pt idx="5">
                  <c:v>909170.83492290636</c:v>
                </c:pt>
                <c:pt idx="6">
                  <c:v>1000270.4686504807</c:v>
                </c:pt>
                <c:pt idx="7">
                  <c:v>349933.55434811098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S4'!$AM$95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S4'!$AW$95:$BD$95</c:f>
                <c:numCache>
                  <c:formatCode>General</c:formatCode>
                  <c:ptCount val="8"/>
                  <c:pt idx="0">
                    <c:v>1362978.0892763427</c:v>
                  </c:pt>
                  <c:pt idx="1">
                    <c:v>937230.52118594048</c:v>
                  </c:pt>
                  <c:pt idx="2">
                    <c:v>1155468.9328275584</c:v>
                  </c:pt>
                  <c:pt idx="3">
                    <c:v>2098375.4230513228</c:v>
                  </c:pt>
                  <c:pt idx="4">
                    <c:v>960956.17043756403</c:v>
                  </c:pt>
                  <c:pt idx="5">
                    <c:v>991863.19922136748</c:v>
                  </c:pt>
                  <c:pt idx="6">
                    <c:v>1190326.380287461</c:v>
                  </c:pt>
                  <c:pt idx="7">
                    <c:v>1094022.3741119644</c:v>
                  </c:pt>
                </c:numCache>
              </c:numRef>
            </c:plus>
            <c:minus>
              <c:numRef>
                <c:f>'Fig S4'!$AW$95:$BD$95</c:f>
                <c:numCache>
                  <c:formatCode>General</c:formatCode>
                  <c:ptCount val="8"/>
                  <c:pt idx="0">
                    <c:v>1362978.0892763427</c:v>
                  </c:pt>
                  <c:pt idx="1">
                    <c:v>937230.52118594048</c:v>
                  </c:pt>
                  <c:pt idx="2">
                    <c:v>1155468.9328275584</c:v>
                  </c:pt>
                  <c:pt idx="3">
                    <c:v>2098375.4230513228</c:v>
                  </c:pt>
                  <c:pt idx="4">
                    <c:v>960956.17043756403</c:v>
                  </c:pt>
                  <c:pt idx="5">
                    <c:v>991863.19922136748</c:v>
                  </c:pt>
                  <c:pt idx="6">
                    <c:v>1190326.380287461</c:v>
                  </c:pt>
                  <c:pt idx="7">
                    <c:v>1094022.3741119644</c:v>
                  </c:pt>
                </c:numCache>
              </c:numRef>
            </c:minus>
          </c:errBars>
          <c:xVal>
            <c:numRef>
              <c:f>'Fig S4'!$AO$87:$AV$87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S4'!$AO$95:$AV$95</c:f>
              <c:numCache>
                <c:formatCode>0.00E+00</c:formatCode>
                <c:ptCount val="8"/>
                <c:pt idx="0">
                  <c:v>2688352.1959115253</c:v>
                </c:pt>
                <c:pt idx="1">
                  <c:v>2148840.7037630402</c:v>
                </c:pt>
                <c:pt idx="2">
                  <c:v>2224537.3788675438</c:v>
                </c:pt>
                <c:pt idx="3">
                  <c:v>2748684.57289962</c:v>
                </c:pt>
                <c:pt idx="4">
                  <c:v>2142909.7231098977</c:v>
                </c:pt>
                <c:pt idx="5">
                  <c:v>2200855.3784694173</c:v>
                </c:pt>
                <c:pt idx="6">
                  <c:v>1850092.0255684638</c:v>
                </c:pt>
                <c:pt idx="7">
                  <c:v>1715732.0509810098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237728"/>
        <c:axId val="187238288"/>
      </c:scatterChart>
      <c:valAx>
        <c:axId val="18723772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7238288"/>
        <c:crosses val="autoZero"/>
        <c:crossBetween val="midCat"/>
        <c:majorUnit val="2"/>
        <c:minorUnit val="1"/>
      </c:valAx>
      <c:valAx>
        <c:axId val="187238288"/>
        <c:scaling>
          <c:logBase val="10"/>
          <c:orientation val="minMax"/>
          <c:max val="10000000"/>
          <c:min val="10000"/>
        </c:scaling>
        <c:delete val="0"/>
        <c:axPos val="l"/>
        <c:numFmt formatCode="0.00E+00" sourceLinked="0"/>
        <c:majorTickMark val="out"/>
        <c:minorTickMark val="none"/>
        <c:tickLblPos val="none"/>
        <c:spPr>
          <a:ln/>
        </c:spPr>
        <c:crossAx val="187237728"/>
        <c:crossesAt val="-11"/>
        <c:crossBetween val="midCat"/>
        <c:majorUnit val="10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754370737902353E-2"/>
          <c:y val="0.122614212242305"/>
          <c:w val="0.90989510229034354"/>
          <c:h val="0.75477157551538998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S4'!$AM$90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S4'!$AW$90:$BD$90</c:f>
                <c:numCache>
                  <c:formatCode>General</c:formatCode>
                  <c:ptCount val="8"/>
                  <c:pt idx="0">
                    <c:v>369561.38712708512</c:v>
                  </c:pt>
                  <c:pt idx="1">
                    <c:v>371663.57739083993</c:v>
                  </c:pt>
                  <c:pt idx="2">
                    <c:v>445260.413238562</c:v>
                  </c:pt>
                  <c:pt idx="3">
                    <c:v>264330.23693321121</c:v>
                  </c:pt>
                  <c:pt idx="4">
                    <c:v>476614.12242269359</c:v>
                  </c:pt>
                  <c:pt idx="5">
                    <c:v>263996.4826027021</c:v>
                  </c:pt>
                  <c:pt idx="6">
                    <c:v>369106.76950569183</c:v>
                  </c:pt>
                  <c:pt idx="7">
                    <c:v>264578.20579972595</c:v>
                  </c:pt>
                </c:numCache>
              </c:numRef>
            </c:plus>
            <c:minus>
              <c:numRef>
                <c:f>'Fig S4'!$AW$90:$BD$90</c:f>
                <c:numCache>
                  <c:formatCode>General</c:formatCode>
                  <c:ptCount val="8"/>
                  <c:pt idx="0">
                    <c:v>369561.38712708512</c:v>
                  </c:pt>
                  <c:pt idx="1">
                    <c:v>371663.57739083993</c:v>
                  </c:pt>
                  <c:pt idx="2">
                    <c:v>445260.413238562</c:v>
                  </c:pt>
                  <c:pt idx="3">
                    <c:v>264330.23693321121</c:v>
                  </c:pt>
                  <c:pt idx="4">
                    <c:v>476614.12242269359</c:v>
                  </c:pt>
                  <c:pt idx="5">
                    <c:v>263996.4826027021</c:v>
                  </c:pt>
                  <c:pt idx="6">
                    <c:v>369106.76950569183</c:v>
                  </c:pt>
                  <c:pt idx="7">
                    <c:v>264578.20579972595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S4'!$AO$87:$AV$87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S4'!$AO$90:$AV$90</c:f>
              <c:numCache>
                <c:formatCode>0.00E+00</c:formatCode>
                <c:ptCount val="8"/>
                <c:pt idx="0">
                  <c:v>1255007.8569071495</c:v>
                </c:pt>
                <c:pt idx="1">
                  <c:v>1105147.6477402812</c:v>
                </c:pt>
                <c:pt idx="2">
                  <c:v>1005231.8116777277</c:v>
                </c:pt>
                <c:pt idx="3">
                  <c:v>801528.83700499055</c:v>
                </c:pt>
                <c:pt idx="4">
                  <c:v>1079263.0356932674</c:v>
                </c:pt>
                <c:pt idx="5">
                  <c:v>1070678.4293756241</c:v>
                </c:pt>
                <c:pt idx="6">
                  <c:v>970790.23483345006</c:v>
                </c:pt>
                <c:pt idx="7">
                  <c:v>783272.67977545562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S4'!$AM$91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S4'!$AW$91:$BD$91</c:f>
                <c:numCache>
                  <c:formatCode>General</c:formatCode>
                  <c:ptCount val="8"/>
                  <c:pt idx="0">
                    <c:v>1873710.6054729535</c:v>
                  </c:pt>
                  <c:pt idx="1">
                    <c:v>1337502.7496020116</c:v>
                  </c:pt>
                  <c:pt idx="2">
                    <c:v>1204146.4497155487</c:v>
                  </c:pt>
                  <c:pt idx="3">
                    <c:v>1564555.2743066179</c:v>
                  </c:pt>
                  <c:pt idx="4">
                    <c:v>1008479.7953315623</c:v>
                  </c:pt>
                  <c:pt idx="5">
                    <c:v>1262670.6091617409</c:v>
                  </c:pt>
                  <c:pt idx="6">
                    <c:v>1065882.5388736797</c:v>
                  </c:pt>
                  <c:pt idx="7">
                    <c:v>1184663.2181135151</c:v>
                  </c:pt>
                </c:numCache>
              </c:numRef>
            </c:plus>
            <c:minus>
              <c:numRef>
                <c:f>'Fig S4'!$AW$91:$BD$91</c:f>
                <c:numCache>
                  <c:formatCode>General</c:formatCode>
                  <c:ptCount val="8"/>
                  <c:pt idx="0">
                    <c:v>1873710.6054729535</c:v>
                  </c:pt>
                  <c:pt idx="1">
                    <c:v>1337502.7496020116</c:v>
                  </c:pt>
                  <c:pt idx="2">
                    <c:v>1204146.4497155487</c:v>
                  </c:pt>
                  <c:pt idx="3">
                    <c:v>1564555.2743066179</c:v>
                  </c:pt>
                  <c:pt idx="4">
                    <c:v>1008479.7953315623</c:v>
                  </c:pt>
                  <c:pt idx="5">
                    <c:v>1262670.6091617409</c:v>
                  </c:pt>
                  <c:pt idx="6">
                    <c:v>1065882.5388736797</c:v>
                  </c:pt>
                  <c:pt idx="7">
                    <c:v>1184663.2181135151</c:v>
                  </c:pt>
                </c:numCache>
              </c:numRef>
            </c:minus>
          </c:errBars>
          <c:xVal>
            <c:numRef>
              <c:f>'Fig S4'!$AO$87:$AV$87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S4'!$AO$91:$AV$91</c:f>
              <c:numCache>
                <c:formatCode>0.00E+00</c:formatCode>
                <c:ptCount val="8"/>
                <c:pt idx="0">
                  <c:v>3684793.4771663118</c:v>
                </c:pt>
                <c:pt idx="1">
                  <c:v>2955839.9389553792</c:v>
                </c:pt>
                <c:pt idx="2">
                  <c:v>2443159.6197885713</c:v>
                </c:pt>
                <c:pt idx="3">
                  <c:v>3439212.6278847838</c:v>
                </c:pt>
                <c:pt idx="4">
                  <c:v>2328820.4625302479</c:v>
                </c:pt>
                <c:pt idx="5">
                  <c:v>3294374.6937416433</c:v>
                </c:pt>
                <c:pt idx="6">
                  <c:v>2806585.4522320027</c:v>
                </c:pt>
                <c:pt idx="7">
                  <c:v>2357564.3746624938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457440"/>
        <c:axId val="187458560"/>
      </c:scatterChart>
      <c:valAx>
        <c:axId val="18745744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7458560"/>
        <c:crosses val="autoZero"/>
        <c:crossBetween val="midCat"/>
        <c:majorUnit val="2"/>
        <c:minorUnit val="1"/>
      </c:valAx>
      <c:valAx>
        <c:axId val="187458560"/>
        <c:scaling>
          <c:logBase val="10"/>
          <c:orientation val="minMax"/>
          <c:max val="10000000"/>
          <c:min val="10000"/>
        </c:scaling>
        <c:delete val="0"/>
        <c:axPos val="l"/>
        <c:numFmt formatCode="0.00E+00" sourceLinked="0"/>
        <c:majorTickMark val="out"/>
        <c:minorTickMark val="none"/>
        <c:tickLblPos val="none"/>
        <c:spPr>
          <a:ln/>
        </c:spPr>
        <c:crossAx val="187457440"/>
        <c:crossesAt val="-11"/>
        <c:crossBetween val="midCat"/>
        <c:majorUnit val="10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4708782811567981E-2"/>
          <c:y val="0.12257989168570516"/>
          <c:w val="0.90287858234496166"/>
          <c:h val="0.75484021662858969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S4'!$AM$92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S4'!$AW$92:$BD$92</c:f>
                <c:numCache>
                  <c:formatCode>General</c:formatCode>
                  <c:ptCount val="8"/>
                  <c:pt idx="0">
                    <c:v>281848.79744791664</c:v>
                  </c:pt>
                  <c:pt idx="1">
                    <c:v>277972.17184831796</c:v>
                  </c:pt>
                  <c:pt idx="2">
                    <c:v>190182.2958074765</c:v>
                  </c:pt>
                  <c:pt idx="3">
                    <c:v>249095.533769603</c:v>
                  </c:pt>
                  <c:pt idx="4">
                    <c:v>320955.79091569671</c:v>
                  </c:pt>
                  <c:pt idx="5">
                    <c:v>358996.52595331578</c:v>
                  </c:pt>
                  <c:pt idx="6">
                    <c:v>407854.26967006997</c:v>
                  </c:pt>
                  <c:pt idx="7">
                    <c:v>182859.65348532953</c:v>
                  </c:pt>
                </c:numCache>
              </c:numRef>
            </c:plus>
            <c:minus>
              <c:numRef>
                <c:f>'Fig S4'!$AW$92:$BD$92</c:f>
                <c:numCache>
                  <c:formatCode>General</c:formatCode>
                  <c:ptCount val="8"/>
                  <c:pt idx="0">
                    <c:v>281848.79744791664</c:v>
                  </c:pt>
                  <c:pt idx="1">
                    <c:v>277972.17184831796</c:v>
                  </c:pt>
                  <c:pt idx="2">
                    <c:v>190182.2958074765</c:v>
                  </c:pt>
                  <c:pt idx="3">
                    <c:v>249095.533769603</c:v>
                  </c:pt>
                  <c:pt idx="4">
                    <c:v>320955.79091569671</c:v>
                  </c:pt>
                  <c:pt idx="5">
                    <c:v>358996.52595331578</c:v>
                  </c:pt>
                  <c:pt idx="6">
                    <c:v>407854.26967006997</c:v>
                  </c:pt>
                  <c:pt idx="7">
                    <c:v>182859.65348532953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S4'!$AO$87:$AV$87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S4'!$AO$92:$AV$92</c:f>
              <c:numCache>
                <c:formatCode>0.00E+00</c:formatCode>
                <c:ptCount val="8"/>
                <c:pt idx="0">
                  <c:v>1182202.6609431338</c:v>
                </c:pt>
                <c:pt idx="1">
                  <c:v>1236483.4437142112</c:v>
                </c:pt>
                <c:pt idx="2">
                  <c:v>696393.860329394</c:v>
                </c:pt>
                <c:pt idx="3">
                  <c:v>764240.9934777267</c:v>
                </c:pt>
                <c:pt idx="4">
                  <c:v>940652.60239461716</c:v>
                </c:pt>
                <c:pt idx="5">
                  <c:v>962465.59310343489</c:v>
                </c:pt>
                <c:pt idx="6">
                  <c:v>838291.42241847573</c:v>
                </c:pt>
                <c:pt idx="7">
                  <c:v>417611.24464078987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S4'!$AM$93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S4'!$AW$93:$BD$93</c:f>
                <c:numCache>
                  <c:formatCode>General</c:formatCode>
                  <c:ptCount val="8"/>
                  <c:pt idx="0">
                    <c:v>3707173.2679170999</c:v>
                  </c:pt>
                  <c:pt idx="1">
                    <c:v>1864007.3772928088</c:v>
                  </c:pt>
                  <c:pt idx="2">
                    <c:v>1837108.8907169031</c:v>
                  </c:pt>
                  <c:pt idx="3">
                    <c:v>1423966.8611257882</c:v>
                  </c:pt>
                  <c:pt idx="4">
                    <c:v>738478.25886619941</c:v>
                  </c:pt>
                  <c:pt idx="5">
                    <c:v>537898.99211326218</c:v>
                  </c:pt>
                  <c:pt idx="6">
                    <c:v>2821858.3229537578</c:v>
                  </c:pt>
                  <c:pt idx="7">
                    <c:v>744471.70314505417</c:v>
                  </c:pt>
                </c:numCache>
              </c:numRef>
            </c:plus>
            <c:minus>
              <c:numRef>
                <c:f>'Fig S4'!$AW$93:$BD$93</c:f>
                <c:numCache>
                  <c:formatCode>General</c:formatCode>
                  <c:ptCount val="8"/>
                  <c:pt idx="0">
                    <c:v>3707173.2679170999</c:v>
                  </c:pt>
                  <c:pt idx="1">
                    <c:v>1864007.3772928088</c:v>
                  </c:pt>
                  <c:pt idx="2">
                    <c:v>1837108.8907169031</c:v>
                  </c:pt>
                  <c:pt idx="3">
                    <c:v>1423966.8611257882</c:v>
                  </c:pt>
                  <c:pt idx="4">
                    <c:v>738478.25886619941</c:v>
                  </c:pt>
                  <c:pt idx="5">
                    <c:v>537898.99211326218</c:v>
                  </c:pt>
                  <c:pt idx="6">
                    <c:v>2821858.3229537578</c:v>
                  </c:pt>
                  <c:pt idx="7">
                    <c:v>744471.70314505417</c:v>
                  </c:pt>
                </c:numCache>
              </c:numRef>
            </c:minus>
          </c:errBars>
          <c:xVal>
            <c:numRef>
              <c:f>'Fig S4'!$AO$87:$AV$87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S4'!$AO$93:$AV$93</c:f>
              <c:numCache>
                <c:formatCode>0.00E+00</c:formatCode>
                <c:ptCount val="8"/>
                <c:pt idx="0">
                  <c:v>5108592.4489176823</c:v>
                </c:pt>
                <c:pt idx="1">
                  <c:v>3469652.090212265</c:v>
                </c:pt>
                <c:pt idx="2">
                  <c:v>3731966.0712640267</c:v>
                </c:pt>
                <c:pt idx="3">
                  <c:v>2567190.6669046823</c:v>
                </c:pt>
                <c:pt idx="4">
                  <c:v>1681641.7965889229</c:v>
                </c:pt>
                <c:pt idx="5">
                  <c:v>1310348.0784740548</c:v>
                </c:pt>
                <c:pt idx="6">
                  <c:v>3881019.4898459264</c:v>
                </c:pt>
                <c:pt idx="7">
                  <c:v>1376477.213024416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461920"/>
        <c:axId val="187462480"/>
      </c:scatterChart>
      <c:valAx>
        <c:axId val="18746192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7462480"/>
        <c:crosses val="autoZero"/>
        <c:crossBetween val="midCat"/>
        <c:majorUnit val="2"/>
        <c:minorUnit val="1"/>
      </c:valAx>
      <c:valAx>
        <c:axId val="187462480"/>
        <c:scaling>
          <c:logBase val="10"/>
          <c:orientation val="minMax"/>
          <c:max val="10000000"/>
          <c:min val="10000"/>
        </c:scaling>
        <c:delete val="0"/>
        <c:axPos val="l"/>
        <c:numFmt formatCode="0.00E+00" sourceLinked="0"/>
        <c:majorTickMark val="out"/>
        <c:minorTickMark val="none"/>
        <c:tickLblPos val="none"/>
        <c:spPr>
          <a:ln/>
        </c:spPr>
        <c:crossAx val="187461920"/>
        <c:crossesAt val="-11"/>
        <c:crossBetween val="midCat"/>
        <c:majorUnit val="10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824628153906559"/>
          <c:y val="0.13062984719019594"/>
          <c:w val="0.77974907350332923"/>
          <c:h val="0.73874030561960813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S4'!$AM$234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S4'!$AX$234:$BF$234</c:f>
                <c:numCache>
                  <c:formatCode>General</c:formatCode>
                  <c:ptCount val="9"/>
                  <c:pt idx="0">
                    <c:v>4.7231648782722728E-2</c:v>
                  </c:pt>
                  <c:pt idx="1">
                    <c:v>4.9055589317583803E-2</c:v>
                  </c:pt>
                  <c:pt idx="2">
                    <c:v>4.8697275708203765E-2</c:v>
                  </c:pt>
                  <c:pt idx="3">
                    <c:v>4.647963111642419E-2</c:v>
                  </c:pt>
                  <c:pt idx="4">
                    <c:v>4.988329649098535E-2</c:v>
                  </c:pt>
                  <c:pt idx="5">
                    <c:v>4.8989577009332638E-2</c:v>
                  </c:pt>
                  <c:pt idx="6">
                    <c:v>4.9667436361382121E-2</c:v>
                  </c:pt>
                  <c:pt idx="7">
                    <c:v>5.126893141746932E-2</c:v>
                  </c:pt>
                  <c:pt idx="8">
                    <c:v>5.6121852346386752E-2</c:v>
                  </c:pt>
                </c:numCache>
              </c:numRef>
            </c:plus>
            <c:minus>
              <c:numRef>
                <c:f>'Fig S4'!$AX$234:$BF$234</c:f>
                <c:numCache>
                  <c:formatCode>General</c:formatCode>
                  <c:ptCount val="9"/>
                  <c:pt idx="0">
                    <c:v>4.7231648782722728E-2</c:v>
                  </c:pt>
                  <c:pt idx="1">
                    <c:v>4.9055589317583803E-2</c:v>
                  </c:pt>
                  <c:pt idx="2">
                    <c:v>4.8697275708203765E-2</c:v>
                  </c:pt>
                  <c:pt idx="3">
                    <c:v>4.647963111642419E-2</c:v>
                  </c:pt>
                  <c:pt idx="4">
                    <c:v>4.988329649098535E-2</c:v>
                  </c:pt>
                  <c:pt idx="5">
                    <c:v>4.8989577009332638E-2</c:v>
                  </c:pt>
                  <c:pt idx="6">
                    <c:v>4.9667436361382121E-2</c:v>
                  </c:pt>
                  <c:pt idx="7">
                    <c:v>5.126893141746932E-2</c:v>
                  </c:pt>
                  <c:pt idx="8">
                    <c:v>5.6121852346386752E-2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S4'!$AO$233:$AW$233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S4'!$AO$234:$AW$234</c:f>
              <c:numCache>
                <c:formatCode>0.000</c:formatCode>
                <c:ptCount val="9"/>
                <c:pt idx="0">
                  <c:v>0.55554962915804795</c:v>
                </c:pt>
                <c:pt idx="1">
                  <c:v>0.56157491392887127</c:v>
                </c:pt>
                <c:pt idx="2">
                  <c:v>0.55381200052645152</c:v>
                </c:pt>
                <c:pt idx="3">
                  <c:v>0.58202283466449545</c:v>
                </c:pt>
                <c:pt idx="4">
                  <c:v>0.56689215538669002</c:v>
                </c:pt>
                <c:pt idx="5">
                  <c:v>0.55831329273374897</c:v>
                </c:pt>
                <c:pt idx="6">
                  <c:v>0.54941719094491581</c:v>
                </c:pt>
                <c:pt idx="7">
                  <c:v>0.54408403347096923</c:v>
                </c:pt>
                <c:pt idx="8">
                  <c:v>0.53659384336204241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S4'!$AM$235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S4'!$AX$235:$BF$235</c:f>
                <c:numCache>
                  <c:formatCode>General</c:formatCode>
                  <c:ptCount val="9"/>
                  <c:pt idx="0">
                    <c:v>4.0305776309673497E-2</c:v>
                  </c:pt>
                  <c:pt idx="1">
                    <c:v>4.8159982249953812E-2</c:v>
                  </c:pt>
                  <c:pt idx="2">
                    <c:v>4.5384990254248157E-2</c:v>
                  </c:pt>
                  <c:pt idx="3">
                    <c:v>5.0516261537037997E-2</c:v>
                  </c:pt>
                  <c:pt idx="4">
                    <c:v>4.5587355227357386E-2</c:v>
                  </c:pt>
                  <c:pt idx="5">
                    <c:v>5.0649122636613447E-2</c:v>
                  </c:pt>
                  <c:pt idx="6">
                    <c:v>4.1099154519482088E-2</c:v>
                  </c:pt>
                  <c:pt idx="7">
                    <c:v>4.136156355445967E-2</c:v>
                  </c:pt>
                  <c:pt idx="8">
                    <c:v>5.0690983947768539E-2</c:v>
                  </c:pt>
                </c:numCache>
              </c:numRef>
            </c:plus>
            <c:minus>
              <c:numRef>
                <c:f>'Fig S4'!$AX$235:$BF$235</c:f>
                <c:numCache>
                  <c:formatCode>General</c:formatCode>
                  <c:ptCount val="9"/>
                  <c:pt idx="0">
                    <c:v>4.0305776309673497E-2</c:v>
                  </c:pt>
                  <c:pt idx="1">
                    <c:v>4.8159982249953812E-2</c:v>
                  </c:pt>
                  <c:pt idx="2">
                    <c:v>4.5384990254248157E-2</c:v>
                  </c:pt>
                  <c:pt idx="3">
                    <c:v>5.0516261537037997E-2</c:v>
                  </c:pt>
                  <c:pt idx="4">
                    <c:v>4.5587355227357386E-2</c:v>
                  </c:pt>
                  <c:pt idx="5">
                    <c:v>5.0649122636613447E-2</c:v>
                  </c:pt>
                  <c:pt idx="6">
                    <c:v>4.1099154519482088E-2</c:v>
                  </c:pt>
                  <c:pt idx="7">
                    <c:v>4.136156355445967E-2</c:v>
                  </c:pt>
                  <c:pt idx="8">
                    <c:v>5.0690983947768539E-2</c:v>
                  </c:pt>
                </c:numCache>
              </c:numRef>
            </c:minus>
          </c:errBars>
          <c:xVal>
            <c:numRef>
              <c:f>'Fig S4'!$AO$233:$AW$233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S4'!$AO$235:$AW$235</c:f>
              <c:numCache>
                <c:formatCode>0.000</c:formatCode>
                <c:ptCount val="9"/>
                <c:pt idx="0">
                  <c:v>0.60466970357860383</c:v>
                </c:pt>
                <c:pt idx="1">
                  <c:v>0.58696497893978772</c:v>
                </c:pt>
                <c:pt idx="2">
                  <c:v>0.57767528391059564</c:v>
                </c:pt>
                <c:pt idx="3">
                  <c:v>0.60448254149990432</c:v>
                </c:pt>
                <c:pt idx="4">
                  <c:v>0.57411811117431766</c:v>
                </c:pt>
                <c:pt idx="5">
                  <c:v>0.56193247039363092</c:v>
                </c:pt>
                <c:pt idx="6">
                  <c:v>0.56893556929144107</c:v>
                </c:pt>
                <c:pt idx="7">
                  <c:v>0.56109319015239301</c:v>
                </c:pt>
                <c:pt idx="8">
                  <c:v>0.54548045658717093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464160"/>
        <c:axId val="187587008"/>
      </c:scatterChart>
      <c:valAx>
        <c:axId val="18746416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7587008"/>
        <c:crosses val="autoZero"/>
        <c:crossBetween val="midCat"/>
        <c:majorUnit val="2"/>
        <c:minorUnit val="1"/>
      </c:valAx>
      <c:valAx>
        <c:axId val="187587008"/>
        <c:scaling>
          <c:orientation val="minMax"/>
          <c:max val="0.8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187464160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8276066294281035E-2"/>
          <c:y val="0.14250528784385011"/>
          <c:w val="0.85767987946494362"/>
          <c:h val="0.73874030561960813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S4'!$AM$236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S4'!$AX$236:$BF$236</c:f>
                <c:numCache>
                  <c:formatCode>General</c:formatCode>
                  <c:ptCount val="9"/>
                  <c:pt idx="0">
                    <c:v>4.5670705514406454E-2</c:v>
                  </c:pt>
                  <c:pt idx="1">
                    <c:v>4.7098427420912907E-2</c:v>
                  </c:pt>
                  <c:pt idx="2">
                    <c:v>4.716155021305956E-2</c:v>
                  </c:pt>
                  <c:pt idx="3">
                    <c:v>4.5507444821137007E-2</c:v>
                  </c:pt>
                  <c:pt idx="4">
                    <c:v>3.695425325683821E-2</c:v>
                  </c:pt>
                  <c:pt idx="5">
                    <c:v>3.517448099117871E-2</c:v>
                  </c:pt>
                  <c:pt idx="6">
                    <c:v>4.0515041748609107E-2</c:v>
                  </c:pt>
                  <c:pt idx="7">
                    <c:v>4.1116162882463246E-2</c:v>
                  </c:pt>
                  <c:pt idx="8">
                    <c:v>4.460917043633153E-2</c:v>
                  </c:pt>
                </c:numCache>
              </c:numRef>
            </c:plus>
            <c:minus>
              <c:numRef>
                <c:f>'Fig S4'!$AX$236:$BF$236</c:f>
                <c:numCache>
                  <c:formatCode>General</c:formatCode>
                  <c:ptCount val="9"/>
                  <c:pt idx="0">
                    <c:v>4.5670705514406454E-2</c:v>
                  </c:pt>
                  <c:pt idx="1">
                    <c:v>4.7098427420912907E-2</c:v>
                  </c:pt>
                  <c:pt idx="2">
                    <c:v>4.716155021305956E-2</c:v>
                  </c:pt>
                  <c:pt idx="3">
                    <c:v>4.5507444821137007E-2</c:v>
                  </c:pt>
                  <c:pt idx="4">
                    <c:v>3.695425325683821E-2</c:v>
                  </c:pt>
                  <c:pt idx="5">
                    <c:v>3.517448099117871E-2</c:v>
                  </c:pt>
                  <c:pt idx="6">
                    <c:v>4.0515041748609107E-2</c:v>
                  </c:pt>
                  <c:pt idx="7">
                    <c:v>4.1116162882463246E-2</c:v>
                  </c:pt>
                  <c:pt idx="8">
                    <c:v>4.460917043633153E-2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S4'!$AO$233:$AW$233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S4'!$AO$236:$AW$236</c:f>
              <c:numCache>
                <c:formatCode>0.000</c:formatCode>
                <c:ptCount val="9"/>
                <c:pt idx="0">
                  <c:v>0.53471292818799465</c:v>
                </c:pt>
                <c:pt idx="1">
                  <c:v>0.53318709250897622</c:v>
                </c:pt>
                <c:pt idx="2">
                  <c:v>0.53294669018787866</c:v>
                </c:pt>
                <c:pt idx="3">
                  <c:v>0.55492126925481167</c:v>
                </c:pt>
                <c:pt idx="4">
                  <c:v>0.42347954639733837</c:v>
                </c:pt>
                <c:pt idx="5">
                  <c:v>0.43605690576556122</c:v>
                </c:pt>
                <c:pt idx="6">
                  <c:v>0.41475454316588117</c:v>
                </c:pt>
                <c:pt idx="7">
                  <c:v>0.41971953229561132</c:v>
                </c:pt>
                <c:pt idx="8">
                  <c:v>0.40729402997605346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S4'!$AM$237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S4'!$AX$237:$BF$237</c:f>
                <c:numCache>
                  <c:formatCode>General</c:formatCode>
                  <c:ptCount val="9"/>
                  <c:pt idx="0">
                    <c:v>5.1538021208081257E-2</c:v>
                  </c:pt>
                  <c:pt idx="1">
                    <c:v>3.9346571093486583E-2</c:v>
                  </c:pt>
                  <c:pt idx="2">
                    <c:v>5.6147832020346122E-2</c:v>
                  </c:pt>
                  <c:pt idx="3">
                    <c:v>2.9984987591983089E-2</c:v>
                  </c:pt>
                  <c:pt idx="4">
                    <c:v>2.0692040985558369E-2</c:v>
                  </c:pt>
                  <c:pt idx="5">
                    <c:v>2.5530057098188168E-2</c:v>
                  </c:pt>
                  <c:pt idx="6">
                    <c:v>3.4594143117772251E-2</c:v>
                  </c:pt>
                  <c:pt idx="7">
                    <c:v>7.0604688888469339E-2</c:v>
                  </c:pt>
                  <c:pt idx="8">
                    <c:v>5.2315147759212914E-2</c:v>
                  </c:pt>
                </c:numCache>
              </c:numRef>
            </c:plus>
            <c:minus>
              <c:numRef>
                <c:f>'Fig S4'!$AX$237:$BF$237</c:f>
                <c:numCache>
                  <c:formatCode>General</c:formatCode>
                  <c:ptCount val="9"/>
                  <c:pt idx="0">
                    <c:v>5.1538021208081257E-2</c:v>
                  </c:pt>
                  <c:pt idx="1">
                    <c:v>3.9346571093486583E-2</c:v>
                  </c:pt>
                  <c:pt idx="2">
                    <c:v>5.6147832020346122E-2</c:v>
                  </c:pt>
                  <c:pt idx="3">
                    <c:v>2.9984987591983089E-2</c:v>
                  </c:pt>
                  <c:pt idx="4">
                    <c:v>2.0692040985558369E-2</c:v>
                  </c:pt>
                  <c:pt idx="5">
                    <c:v>2.5530057098188168E-2</c:v>
                  </c:pt>
                  <c:pt idx="6">
                    <c:v>3.4594143117772251E-2</c:v>
                  </c:pt>
                  <c:pt idx="7">
                    <c:v>7.0604688888469339E-2</c:v>
                  </c:pt>
                  <c:pt idx="8">
                    <c:v>5.2315147759212914E-2</c:v>
                  </c:pt>
                </c:numCache>
              </c:numRef>
            </c:minus>
          </c:errBars>
          <c:xVal>
            <c:numRef>
              <c:f>'Fig S4'!$AO$233:$AW$233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S4'!$AO$237:$AW$237</c:f>
              <c:numCache>
                <c:formatCode>0.000</c:formatCode>
                <c:ptCount val="9"/>
                <c:pt idx="0">
                  <c:v>0.58292759033979769</c:v>
                </c:pt>
                <c:pt idx="1">
                  <c:v>0.56054853829205875</c:v>
                </c:pt>
                <c:pt idx="2">
                  <c:v>0.56727598632583887</c:v>
                </c:pt>
                <c:pt idx="3">
                  <c:v>0.56328998229686833</c:v>
                </c:pt>
                <c:pt idx="4">
                  <c:v>0.44542308486606075</c:v>
                </c:pt>
                <c:pt idx="5">
                  <c:v>0.44660695073040124</c:v>
                </c:pt>
                <c:pt idx="6">
                  <c:v>0.46358629402004836</c:v>
                </c:pt>
                <c:pt idx="7">
                  <c:v>0.50502509528520356</c:v>
                </c:pt>
                <c:pt idx="8">
                  <c:v>0.48425419046131413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589248"/>
        <c:axId val="187589808"/>
      </c:scatterChart>
      <c:valAx>
        <c:axId val="18758924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7589808"/>
        <c:crosses val="autoZero"/>
        <c:crossBetween val="midCat"/>
        <c:majorUnit val="2"/>
        <c:minorUnit val="1"/>
      </c:valAx>
      <c:valAx>
        <c:axId val="187589808"/>
        <c:scaling>
          <c:orientation val="minMax"/>
          <c:max val="0.8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txPr>
          <a:bodyPr/>
          <a:lstStyle/>
          <a:p>
            <a:pPr>
              <a:defRPr sz="700"/>
            </a:pPr>
            <a:endParaRPr lang="en-US"/>
          </a:p>
        </c:txPr>
        <c:crossAx val="187589248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928048214022565E-2"/>
          <c:y val="0.14250528784385011"/>
          <c:w val="0.8647958854916965"/>
          <c:h val="0.73874030561960813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S4'!$AM$238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S4'!$AX$238:$BF$238</c:f>
                <c:numCache>
                  <c:formatCode>General</c:formatCode>
                  <c:ptCount val="9"/>
                  <c:pt idx="0">
                    <c:v>3.9361324333442499E-2</c:v>
                  </c:pt>
                  <c:pt idx="1">
                    <c:v>4.2622042759190286E-2</c:v>
                  </c:pt>
                  <c:pt idx="2">
                    <c:v>4.0771101909640735E-2</c:v>
                  </c:pt>
                  <c:pt idx="3">
                    <c:v>4.1131555361936911E-2</c:v>
                  </c:pt>
                  <c:pt idx="4">
                    <c:v>3.8692045183968335E-2</c:v>
                  </c:pt>
                  <c:pt idx="5">
                    <c:v>3.323597896595229E-2</c:v>
                  </c:pt>
                  <c:pt idx="6">
                    <c:v>4.9569971503510772E-2</c:v>
                  </c:pt>
                  <c:pt idx="7">
                    <c:v>9.6591515033963779E-2</c:v>
                  </c:pt>
                  <c:pt idx="8">
                    <c:v>0.10637776805553828</c:v>
                  </c:pt>
                </c:numCache>
              </c:numRef>
            </c:plus>
            <c:minus>
              <c:numRef>
                <c:f>'Fig S4'!$AX$238:$BF$238</c:f>
                <c:numCache>
                  <c:formatCode>General</c:formatCode>
                  <c:ptCount val="9"/>
                  <c:pt idx="0">
                    <c:v>3.9361324333442499E-2</c:v>
                  </c:pt>
                  <c:pt idx="1">
                    <c:v>4.2622042759190286E-2</c:v>
                  </c:pt>
                  <c:pt idx="2">
                    <c:v>4.0771101909640735E-2</c:v>
                  </c:pt>
                  <c:pt idx="3">
                    <c:v>4.1131555361936911E-2</c:v>
                  </c:pt>
                  <c:pt idx="4">
                    <c:v>3.8692045183968335E-2</c:v>
                  </c:pt>
                  <c:pt idx="5">
                    <c:v>3.323597896595229E-2</c:v>
                  </c:pt>
                  <c:pt idx="6">
                    <c:v>4.9569971503510772E-2</c:v>
                  </c:pt>
                  <c:pt idx="7">
                    <c:v>9.6591515033963779E-2</c:v>
                  </c:pt>
                  <c:pt idx="8">
                    <c:v>0.10637776805553828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S4'!$AO$233:$AW$233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S4'!$AO$238:$AW$238</c:f>
              <c:numCache>
                <c:formatCode>0.000</c:formatCode>
                <c:ptCount val="9"/>
                <c:pt idx="0">
                  <c:v>0.58578571121662448</c:v>
                </c:pt>
                <c:pt idx="1">
                  <c:v>0.59307522086795972</c:v>
                </c:pt>
                <c:pt idx="2">
                  <c:v>0.58619959070099825</c:v>
                </c:pt>
                <c:pt idx="3">
                  <c:v>0.58360671272868847</c:v>
                </c:pt>
                <c:pt idx="4">
                  <c:v>0.53927028746147243</c:v>
                </c:pt>
                <c:pt idx="5">
                  <c:v>0.50664263982831892</c:v>
                </c:pt>
                <c:pt idx="6">
                  <c:v>0.44253228387076193</c:v>
                </c:pt>
                <c:pt idx="7">
                  <c:v>0.34571628753437667</c:v>
                </c:pt>
                <c:pt idx="8">
                  <c:v>0.31773982229641567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S4'!$AM$239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S4'!$AX$239:$BF$239</c:f>
                <c:numCache>
                  <c:formatCode>General</c:formatCode>
                  <c:ptCount val="9"/>
                  <c:pt idx="0">
                    <c:v>1.5497738316888627E-2</c:v>
                  </c:pt>
                  <c:pt idx="1">
                    <c:v>2.4095054870007213E-2</c:v>
                  </c:pt>
                  <c:pt idx="2">
                    <c:v>2.5039552981422613E-2</c:v>
                  </c:pt>
                  <c:pt idx="3">
                    <c:v>2.9254841814826064E-2</c:v>
                  </c:pt>
                  <c:pt idx="4">
                    <c:v>2.5068588227056075E-2</c:v>
                  </c:pt>
                  <c:pt idx="5">
                    <c:v>2.1560588622317581E-2</c:v>
                  </c:pt>
                  <c:pt idx="6">
                    <c:v>1.4535031237826334E-2</c:v>
                  </c:pt>
                  <c:pt idx="7">
                    <c:v>8.7432723696572682E-3</c:v>
                  </c:pt>
                  <c:pt idx="8">
                    <c:v>7.6610138679614661E-3</c:v>
                  </c:pt>
                </c:numCache>
              </c:numRef>
            </c:plus>
            <c:minus>
              <c:numRef>
                <c:f>'Fig S4'!$AX$239:$BF$239</c:f>
                <c:numCache>
                  <c:formatCode>General</c:formatCode>
                  <c:ptCount val="9"/>
                  <c:pt idx="0">
                    <c:v>1.5497738316888627E-2</c:v>
                  </c:pt>
                  <c:pt idx="1">
                    <c:v>2.4095054870007213E-2</c:v>
                  </c:pt>
                  <c:pt idx="2">
                    <c:v>2.5039552981422613E-2</c:v>
                  </c:pt>
                  <c:pt idx="3">
                    <c:v>2.9254841814826064E-2</c:v>
                  </c:pt>
                  <c:pt idx="4">
                    <c:v>2.5068588227056075E-2</c:v>
                  </c:pt>
                  <c:pt idx="5">
                    <c:v>2.1560588622317581E-2</c:v>
                  </c:pt>
                  <c:pt idx="6">
                    <c:v>1.4535031237826334E-2</c:v>
                  </c:pt>
                  <c:pt idx="7">
                    <c:v>8.7432723696572682E-3</c:v>
                  </c:pt>
                  <c:pt idx="8">
                    <c:v>7.6610138679614661E-3</c:v>
                  </c:pt>
                </c:numCache>
              </c:numRef>
            </c:minus>
          </c:errBars>
          <c:xVal>
            <c:numRef>
              <c:f>'Fig S4'!$AO$233:$AW$233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S4'!$AO$239:$AW$239</c:f>
              <c:numCache>
                <c:formatCode>0.000</c:formatCode>
                <c:ptCount val="9"/>
                <c:pt idx="0">
                  <c:v>0.59352192239896207</c:v>
                </c:pt>
                <c:pt idx="1">
                  <c:v>0.62536495898532429</c:v>
                </c:pt>
                <c:pt idx="2">
                  <c:v>0.6165101826028716</c:v>
                </c:pt>
                <c:pt idx="3">
                  <c:v>0.61628770900883711</c:v>
                </c:pt>
                <c:pt idx="4">
                  <c:v>0.58304470921521834</c:v>
                </c:pt>
                <c:pt idx="5">
                  <c:v>0.5807185992711541</c:v>
                </c:pt>
                <c:pt idx="6">
                  <c:v>0.56347435757201569</c:v>
                </c:pt>
                <c:pt idx="7">
                  <c:v>0.57264265008536497</c:v>
                </c:pt>
                <c:pt idx="8">
                  <c:v>0.57654058902651628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592608"/>
        <c:axId val="187593168"/>
      </c:scatterChart>
      <c:valAx>
        <c:axId val="18759260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7593168"/>
        <c:crosses val="autoZero"/>
        <c:crossBetween val="midCat"/>
        <c:majorUnit val="2"/>
        <c:minorUnit val="1"/>
      </c:valAx>
      <c:valAx>
        <c:axId val="187593168"/>
        <c:scaling>
          <c:orientation val="minMax"/>
          <c:max val="0.8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txPr>
          <a:bodyPr/>
          <a:lstStyle/>
          <a:p>
            <a:pPr>
              <a:defRPr sz="700"/>
            </a:pPr>
            <a:endParaRPr lang="en-US"/>
          </a:p>
        </c:txPr>
        <c:crossAx val="187592608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044054240775389E-2"/>
          <c:y val="0.15438072849750428"/>
          <c:w val="0.8647958854916965"/>
          <c:h val="0.72686486496595393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S4'!$AM$240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S4'!$AX$240:$BF$240</c:f>
                <c:numCache>
                  <c:formatCode>General</c:formatCode>
                  <c:ptCount val="9"/>
                  <c:pt idx="0">
                    <c:v>3.2077009596089834E-2</c:v>
                  </c:pt>
                  <c:pt idx="1">
                    <c:v>3.6598527468467153E-2</c:v>
                  </c:pt>
                  <c:pt idx="2">
                    <c:v>4.8296005878123938E-2</c:v>
                  </c:pt>
                  <c:pt idx="3">
                    <c:v>4.1573975681327417E-2</c:v>
                  </c:pt>
                  <c:pt idx="4">
                    <c:v>4.72366446712148E-2</c:v>
                  </c:pt>
                  <c:pt idx="5">
                    <c:v>7.0317533948947797E-2</c:v>
                  </c:pt>
                  <c:pt idx="6">
                    <c:v>6.8991533259466553E-2</c:v>
                  </c:pt>
                  <c:pt idx="7">
                    <c:v>7.4706318529773746E-2</c:v>
                  </c:pt>
                  <c:pt idx="8">
                    <c:v>7.3114327444970428E-2</c:v>
                  </c:pt>
                </c:numCache>
              </c:numRef>
            </c:plus>
            <c:minus>
              <c:numRef>
                <c:f>'Fig S4'!$AX$240:$BF$240</c:f>
                <c:numCache>
                  <c:formatCode>General</c:formatCode>
                  <c:ptCount val="9"/>
                  <c:pt idx="0">
                    <c:v>3.2077009596089834E-2</c:v>
                  </c:pt>
                  <c:pt idx="1">
                    <c:v>3.6598527468467153E-2</c:v>
                  </c:pt>
                  <c:pt idx="2">
                    <c:v>4.8296005878123938E-2</c:v>
                  </c:pt>
                  <c:pt idx="3">
                    <c:v>4.1573975681327417E-2</c:v>
                  </c:pt>
                  <c:pt idx="4">
                    <c:v>4.72366446712148E-2</c:v>
                  </c:pt>
                  <c:pt idx="5">
                    <c:v>7.0317533948947797E-2</c:v>
                  </c:pt>
                  <c:pt idx="6">
                    <c:v>6.8991533259466553E-2</c:v>
                  </c:pt>
                  <c:pt idx="7">
                    <c:v>7.4706318529773746E-2</c:v>
                  </c:pt>
                  <c:pt idx="8">
                    <c:v>7.3114327444970428E-2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S4'!$AO$233:$AW$233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S4'!$AO$240:$AW$240</c:f>
              <c:numCache>
                <c:formatCode>0.000</c:formatCode>
                <c:ptCount val="9"/>
                <c:pt idx="0">
                  <c:v>0.5801240698540765</c:v>
                </c:pt>
                <c:pt idx="1">
                  <c:v>0.59063709748855586</c:v>
                </c:pt>
                <c:pt idx="2">
                  <c:v>0.58219064710399904</c:v>
                </c:pt>
                <c:pt idx="3">
                  <c:v>0.57473169738732677</c:v>
                </c:pt>
                <c:pt idx="4">
                  <c:v>0.351743613034664</c:v>
                </c:pt>
                <c:pt idx="5">
                  <c:v>0.27130724251143096</c:v>
                </c:pt>
                <c:pt idx="6">
                  <c:v>0.27230618532495005</c:v>
                </c:pt>
                <c:pt idx="7">
                  <c:v>0.21467021886546089</c:v>
                </c:pt>
                <c:pt idx="8">
                  <c:v>0.2101165705986531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S4'!$AM$241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S4'!$AX$241:$BF$241</c:f>
                <c:numCache>
                  <c:formatCode>General</c:formatCode>
                  <c:ptCount val="9"/>
                  <c:pt idx="0">
                    <c:v>3.6798096652902124E-2</c:v>
                  </c:pt>
                  <c:pt idx="1">
                    <c:v>2.8455553504802424E-2</c:v>
                  </c:pt>
                  <c:pt idx="2">
                    <c:v>4.0621681800034476E-2</c:v>
                  </c:pt>
                  <c:pt idx="3">
                    <c:v>3.3872051308247005E-2</c:v>
                  </c:pt>
                  <c:pt idx="4">
                    <c:v>3.8852801846448494E-2</c:v>
                  </c:pt>
                  <c:pt idx="5">
                    <c:v>2.1940305420879991E-2</c:v>
                  </c:pt>
                  <c:pt idx="6">
                    <c:v>2.8842566069660912E-2</c:v>
                  </c:pt>
                  <c:pt idx="7">
                    <c:v>1.3409382502180555E-2</c:v>
                  </c:pt>
                  <c:pt idx="8">
                    <c:v>2.9862693291325529E-2</c:v>
                  </c:pt>
                </c:numCache>
              </c:numRef>
            </c:plus>
            <c:minus>
              <c:numRef>
                <c:f>'Fig S4'!$AX$241:$BF$241</c:f>
                <c:numCache>
                  <c:formatCode>General</c:formatCode>
                  <c:ptCount val="9"/>
                  <c:pt idx="0">
                    <c:v>3.6798096652902124E-2</c:v>
                  </c:pt>
                  <c:pt idx="1">
                    <c:v>2.8455553504802424E-2</c:v>
                  </c:pt>
                  <c:pt idx="2">
                    <c:v>4.0621681800034476E-2</c:v>
                  </c:pt>
                  <c:pt idx="3">
                    <c:v>3.3872051308247005E-2</c:v>
                  </c:pt>
                  <c:pt idx="4">
                    <c:v>3.8852801846448494E-2</c:v>
                  </c:pt>
                  <c:pt idx="5">
                    <c:v>2.1940305420879991E-2</c:v>
                  </c:pt>
                  <c:pt idx="6">
                    <c:v>2.8842566069660912E-2</c:v>
                  </c:pt>
                  <c:pt idx="7">
                    <c:v>1.3409382502180555E-2</c:v>
                  </c:pt>
                  <c:pt idx="8">
                    <c:v>2.9862693291325529E-2</c:v>
                  </c:pt>
                </c:numCache>
              </c:numRef>
            </c:minus>
          </c:errBars>
          <c:xVal>
            <c:numRef>
              <c:f>'Fig S4'!$AO$233:$AW$233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S4'!$AO$241:$AW$241</c:f>
              <c:numCache>
                <c:formatCode>0.000</c:formatCode>
                <c:ptCount val="9"/>
                <c:pt idx="0">
                  <c:v>0.59815117581502486</c:v>
                </c:pt>
                <c:pt idx="1">
                  <c:v>0.60539155813194356</c:v>
                </c:pt>
                <c:pt idx="2">
                  <c:v>0.56636244741152408</c:v>
                </c:pt>
                <c:pt idx="3">
                  <c:v>0.59094074043140132</c:v>
                </c:pt>
                <c:pt idx="4">
                  <c:v>0.46040286044316553</c:v>
                </c:pt>
                <c:pt idx="5">
                  <c:v>0.42207043731530303</c:v>
                </c:pt>
                <c:pt idx="6">
                  <c:v>0.35065778797341102</c:v>
                </c:pt>
                <c:pt idx="7">
                  <c:v>0.35266010433676115</c:v>
                </c:pt>
                <c:pt idx="8">
                  <c:v>0.30351737969114911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913200"/>
        <c:axId val="116913760"/>
      </c:scatterChart>
      <c:valAx>
        <c:axId val="11691320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16913760"/>
        <c:crosses val="autoZero"/>
        <c:crossBetween val="midCat"/>
        <c:majorUnit val="2"/>
        <c:minorUnit val="1"/>
      </c:valAx>
      <c:valAx>
        <c:axId val="116913760"/>
        <c:scaling>
          <c:orientation val="minMax"/>
          <c:max val="0.9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txPr>
          <a:bodyPr/>
          <a:lstStyle/>
          <a:p>
            <a:pPr>
              <a:defRPr sz="700"/>
            </a:pPr>
            <a:endParaRPr lang="en-US"/>
          </a:p>
        </c:txPr>
        <c:crossAx val="116913200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752368903049666"/>
          <c:y val="0.17567545136141557"/>
          <c:w val="0.77538588482918058"/>
          <c:h val="0.71891927782173515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S4'!$AL$289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S4'!$AW$289:$BE$289</c:f>
                <c:numCache>
                  <c:formatCode>General</c:formatCode>
                  <c:ptCount val="9"/>
                  <c:pt idx="0">
                    <c:v>3.1532006819409181E-2</c:v>
                  </c:pt>
                  <c:pt idx="1">
                    <c:v>3.2108490183527134E-2</c:v>
                  </c:pt>
                  <c:pt idx="2">
                    <c:v>2.9412428297556456E-2</c:v>
                  </c:pt>
                  <c:pt idx="3">
                    <c:v>3.8397561533241462E-2</c:v>
                  </c:pt>
                  <c:pt idx="4">
                    <c:v>3.1195120039815512E-2</c:v>
                  </c:pt>
                  <c:pt idx="5">
                    <c:v>3.1878823959210018E-2</c:v>
                  </c:pt>
                  <c:pt idx="6">
                    <c:v>2.9208988776958093E-2</c:v>
                  </c:pt>
                  <c:pt idx="7">
                    <c:v>3.4887223924439791E-2</c:v>
                  </c:pt>
                  <c:pt idx="8">
                    <c:v>3.5486470889458221E-2</c:v>
                  </c:pt>
                </c:numCache>
              </c:numRef>
            </c:plus>
            <c:minus>
              <c:numRef>
                <c:f>'Fig S4'!$AW$289:$BE$289</c:f>
                <c:numCache>
                  <c:formatCode>General</c:formatCode>
                  <c:ptCount val="9"/>
                  <c:pt idx="0">
                    <c:v>3.1532006819409181E-2</c:v>
                  </c:pt>
                  <c:pt idx="1">
                    <c:v>3.2108490183527134E-2</c:v>
                  </c:pt>
                  <c:pt idx="2">
                    <c:v>2.9412428297556456E-2</c:v>
                  </c:pt>
                  <c:pt idx="3">
                    <c:v>3.8397561533241462E-2</c:v>
                  </c:pt>
                  <c:pt idx="4">
                    <c:v>3.1195120039815512E-2</c:v>
                  </c:pt>
                  <c:pt idx="5">
                    <c:v>3.1878823959210018E-2</c:v>
                  </c:pt>
                  <c:pt idx="6">
                    <c:v>2.9208988776958093E-2</c:v>
                  </c:pt>
                  <c:pt idx="7">
                    <c:v>3.4887223924439791E-2</c:v>
                  </c:pt>
                  <c:pt idx="8">
                    <c:v>3.5486470889458221E-2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S4'!$AN$288:$AV$288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S4'!$AN$289:$AV$289</c:f>
              <c:numCache>
                <c:formatCode>0.000</c:formatCode>
                <c:ptCount val="9"/>
                <c:pt idx="0">
                  <c:v>0.24998653452603228</c:v>
                </c:pt>
                <c:pt idx="1">
                  <c:v>0.24580157509832903</c:v>
                </c:pt>
                <c:pt idx="2">
                  <c:v>0.22896945723543119</c:v>
                </c:pt>
                <c:pt idx="3">
                  <c:v>0.27631957989716799</c:v>
                </c:pt>
                <c:pt idx="4">
                  <c:v>0.21821888760295349</c:v>
                </c:pt>
                <c:pt idx="5">
                  <c:v>0.2289698150397913</c:v>
                </c:pt>
                <c:pt idx="6">
                  <c:v>0.22907035290819056</c:v>
                </c:pt>
                <c:pt idx="7">
                  <c:v>0.23793118875266636</c:v>
                </c:pt>
                <c:pt idx="8">
                  <c:v>0.22686334108267373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S4'!$AL$290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S4'!$AW$290:$BE$290</c:f>
                <c:numCache>
                  <c:formatCode>General</c:formatCode>
                  <c:ptCount val="9"/>
                  <c:pt idx="0">
                    <c:v>2.7106813869962661E-2</c:v>
                  </c:pt>
                  <c:pt idx="1">
                    <c:v>3.2878656389812626E-2</c:v>
                  </c:pt>
                  <c:pt idx="2">
                    <c:v>3.3718393040402708E-2</c:v>
                  </c:pt>
                  <c:pt idx="3">
                    <c:v>3.9829435520298676E-2</c:v>
                  </c:pt>
                  <c:pt idx="4">
                    <c:v>2.9121157254953973E-2</c:v>
                  </c:pt>
                  <c:pt idx="5">
                    <c:v>3.0488475212306122E-2</c:v>
                  </c:pt>
                  <c:pt idx="6">
                    <c:v>3.9850974160988241E-2</c:v>
                  </c:pt>
                  <c:pt idx="7">
                    <c:v>3.2125472103728757E-2</c:v>
                  </c:pt>
                  <c:pt idx="8">
                    <c:v>3.4243381006096502E-2</c:v>
                  </c:pt>
                </c:numCache>
              </c:numRef>
            </c:plus>
            <c:minus>
              <c:numRef>
                <c:f>'Fig S4'!$AW$290:$BE$290</c:f>
                <c:numCache>
                  <c:formatCode>General</c:formatCode>
                  <c:ptCount val="9"/>
                  <c:pt idx="0">
                    <c:v>2.7106813869962661E-2</c:v>
                  </c:pt>
                  <c:pt idx="1">
                    <c:v>3.2878656389812626E-2</c:v>
                  </c:pt>
                  <c:pt idx="2">
                    <c:v>3.3718393040402708E-2</c:v>
                  </c:pt>
                  <c:pt idx="3">
                    <c:v>3.9829435520298676E-2</c:v>
                  </c:pt>
                  <c:pt idx="4">
                    <c:v>2.9121157254953973E-2</c:v>
                  </c:pt>
                  <c:pt idx="5">
                    <c:v>3.0488475212306122E-2</c:v>
                  </c:pt>
                  <c:pt idx="6">
                    <c:v>3.9850974160988241E-2</c:v>
                  </c:pt>
                  <c:pt idx="7">
                    <c:v>3.2125472103728757E-2</c:v>
                  </c:pt>
                  <c:pt idx="8">
                    <c:v>3.4243381006096502E-2</c:v>
                  </c:pt>
                </c:numCache>
              </c:numRef>
            </c:minus>
          </c:errBars>
          <c:xVal>
            <c:numRef>
              <c:f>'Fig S4'!$AN$288:$AV$288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S4'!$AN$290:$AV$290</c:f>
              <c:numCache>
                <c:formatCode>0.000</c:formatCode>
                <c:ptCount val="9"/>
                <c:pt idx="0">
                  <c:v>0.33292205105424455</c:v>
                </c:pt>
                <c:pt idx="1">
                  <c:v>0.32507778986692593</c:v>
                </c:pt>
                <c:pt idx="2">
                  <c:v>0.3273304776941216</c:v>
                </c:pt>
                <c:pt idx="3">
                  <c:v>0.34538019041944867</c:v>
                </c:pt>
                <c:pt idx="4">
                  <c:v>0.292108606246955</c:v>
                </c:pt>
                <c:pt idx="5">
                  <c:v>0.30955800583855275</c:v>
                </c:pt>
                <c:pt idx="6">
                  <c:v>0.33382149699881969</c:v>
                </c:pt>
                <c:pt idx="7">
                  <c:v>0.32877073792628198</c:v>
                </c:pt>
                <c:pt idx="8">
                  <c:v>0.3211135870073144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810272"/>
        <c:axId val="187810832"/>
      </c:scatterChart>
      <c:valAx>
        <c:axId val="187810272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7810832"/>
        <c:crosses val="autoZero"/>
        <c:crossBetween val="midCat"/>
        <c:majorUnit val="2"/>
        <c:minorUnit val="1"/>
      </c:valAx>
      <c:valAx>
        <c:axId val="187810832"/>
        <c:scaling>
          <c:orientation val="minMax"/>
          <c:max val="0.5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187810272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561365051013505E-2"/>
          <c:y val="0.16439202227151312"/>
          <c:w val="0.83502476252334168"/>
          <c:h val="0.72992739198251422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S4'!$AL$295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S4'!$AW$295:$BE$295</c:f>
                <c:numCache>
                  <c:formatCode>General</c:formatCode>
                  <c:ptCount val="9"/>
                  <c:pt idx="0">
                    <c:v>3.9920057458422795E-2</c:v>
                  </c:pt>
                  <c:pt idx="1">
                    <c:v>4.0223313585611931E-2</c:v>
                  </c:pt>
                  <c:pt idx="2">
                    <c:v>3.5990317408735345E-2</c:v>
                  </c:pt>
                  <c:pt idx="3">
                    <c:v>3.9612231558397229E-2</c:v>
                  </c:pt>
                  <c:pt idx="4">
                    <c:v>5.1887985516328144E-2</c:v>
                  </c:pt>
                  <c:pt idx="5">
                    <c:v>5.2738954463653731E-2</c:v>
                  </c:pt>
                  <c:pt idx="6">
                    <c:v>3.3333333333333347E-2</c:v>
                  </c:pt>
                  <c:pt idx="7">
                    <c:v>4.4616519174041296E-2</c:v>
                  </c:pt>
                  <c:pt idx="8">
                    <c:v>3.8436050364479779E-2</c:v>
                  </c:pt>
                </c:numCache>
              </c:numRef>
            </c:plus>
            <c:minus>
              <c:numRef>
                <c:f>'Fig S4'!$AW$295:$BE$295</c:f>
                <c:numCache>
                  <c:formatCode>General</c:formatCode>
                  <c:ptCount val="9"/>
                  <c:pt idx="0">
                    <c:v>3.9920057458422795E-2</c:v>
                  </c:pt>
                  <c:pt idx="1">
                    <c:v>4.0223313585611931E-2</c:v>
                  </c:pt>
                  <c:pt idx="2">
                    <c:v>3.5990317408735345E-2</c:v>
                  </c:pt>
                  <c:pt idx="3">
                    <c:v>3.9612231558397229E-2</c:v>
                  </c:pt>
                  <c:pt idx="4">
                    <c:v>5.1887985516328144E-2</c:v>
                  </c:pt>
                  <c:pt idx="5">
                    <c:v>5.2738954463653731E-2</c:v>
                  </c:pt>
                  <c:pt idx="6">
                    <c:v>3.3333333333333347E-2</c:v>
                  </c:pt>
                  <c:pt idx="7">
                    <c:v>4.4616519174041296E-2</c:v>
                  </c:pt>
                  <c:pt idx="8">
                    <c:v>3.8436050364479779E-2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S4'!$AN$288:$AV$288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S4'!$AN$295:$AV$295</c:f>
              <c:numCache>
                <c:formatCode>0.000</c:formatCode>
                <c:ptCount val="9"/>
                <c:pt idx="0">
                  <c:v>0.29493471357878531</c:v>
                </c:pt>
                <c:pt idx="1">
                  <c:v>0.29975657041014986</c:v>
                </c:pt>
                <c:pt idx="2">
                  <c:v>0.26804981288979485</c:v>
                </c:pt>
                <c:pt idx="3">
                  <c:v>0.26359014055475621</c:v>
                </c:pt>
                <c:pt idx="4">
                  <c:v>0.20360653661336703</c:v>
                </c:pt>
                <c:pt idx="5">
                  <c:v>8.2208686539793019E-2</c:v>
                </c:pt>
                <c:pt idx="6">
                  <c:v>3.3333333333333347E-2</c:v>
                </c:pt>
                <c:pt idx="7">
                  <c:v>4.4616519174041296E-2</c:v>
                </c:pt>
                <c:pt idx="8">
                  <c:v>3.8436050364479779E-2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S4'!$AL$296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S4'!$AW$296:$BE$296</c:f>
                <c:numCache>
                  <c:formatCode>General</c:formatCode>
                  <c:ptCount val="9"/>
                  <c:pt idx="0">
                    <c:v>2.4901839860692786E-2</c:v>
                  </c:pt>
                  <c:pt idx="1">
                    <c:v>2.2022302896659698E-2</c:v>
                  </c:pt>
                  <c:pt idx="2">
                    <c:v>2.9513419367874279E-2</c:v>
                  </c:pt>
                  <c:pt idx="3">
                    <c:v>5.9643930541492987E-2</c:v>
                  </c:pt>
                  <c:pt idx="4">
                    <c:v>2.1974178818508019E-2</c:v>
                  </c:pt>
                  <c:pt idx="5">
                    <c:v>5.1190666969099699E-2</c:v>
                  </c:pt>
                  <c:pt idx="6">
                    <c:v>4.7986371322232789E-2</c:v>
                  </c:pt>
                  <c:pt idx="7">
                    <c:v>5.1300531467835281E-2</c:v>
                  </c:pt>
                  <c:pt idx="8">
                    <c:v>4.8859029814259422E-2</c:v>
                  </c:pt>
                </c:numCache>
              </c:numRef>
            </c:plus>
            <c:minus>
              <c:numRef>
                <c:f>'Fig S4'!$AW$296:$BE$296</c:f>
                <c:numCache>
                  <c:formatCode>General</c:formatCode>
                  <c:ptCount val="9"/>
                  <c:pt idx="0">
                    <c:v>2.4901839860692786E-2</c:v>
                  </c:pt>
                  <c:pt idx="1">
                    <c:v>2.2022302896659698E-2</c:v>
                  </c:pt>
                  <c:pt idx="2">
                    <c:v>2.9513419367874279E-2</c:v>
                  </c:pt>
                  <c:pt idx="3">
                    <c:v>5.9643930541492987E-2</c:v>
                  </c:pt>
                  <c:pt idx="4">
                    <c:v>2.1974178818508019E-2</c:v>
                  </c:pt>
                  <c:pt idx="5">
                    <c:v>5.1190666969099699E-2</c:v>
                  </c:pt>
                  <c:pt idx="6">
                    <c:v>4.7986371322232789E-2</c:v>
                  </c:pt>
                  <c:pt idx="7">
                    <c:v>5.1300531467835281E-2</c:v>
                  </c:pt>
                  <c:pt idx="8">
                    <c:v>4.8859029814259422E-2</c:v>
                  </c:pt>
                </c:numCache>
              </c:numRef>
            </c:minus>
          </c:errBars>
          <c:xVal>
            <c:numRef>
              <c:f>'Fig S4'!$AN$288:$AV$288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S4'!$AN$296:$AV$296</c:f>
              <c:numCache>
                <c:formatCode>0.000</c:formatCode>
                <c:ptCount val="9"/>
                <c:pt idx="0">
                  <c:v>0.24771016047851102</c:v>
                </c:pt>
                <c:pt idx="1">
                  <c:v>0.27448864961734443</c:v>
                </c:pt>
                <c:pt idx="2">
                  <c:v>0.22637678854880189</c:v>
                </c:pt>
                <c:pt idx="3">
                  <c:v>0.29838714163269497</c:v>
                </c:pt>
                <c:pt idx="4">
                  <c:v>0.20115957368568799</c:v>
                </c:pt>
                <c:pt idx="5">
                  <c:v>0.14208872429656505</c:v>
                </c:pt>
                <c:pt idx="6">
                  <c:v>0.13484266628212149</c:v>
                </c:pt>
                <c:pt idx="7">
                  <c:v>0.15379970524552339</c:v>
                </c:pt>
                <c:pt idx="8">
                  <c:v>0.13983424868990246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813632"/>
        <c:axId val="187814192"/>
      </c:scatterChart>
      <c:valAx>
        <c:axId val="187813632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7814192"/>
        <c:crosses val="autoZero"/>
        <c:crossBetween val="midCat"/>
        <c:majorUnit val="2"/>
        <c:minorUnit val="1"/>
      </c:valAx>
      <c:valAx>
        <c:axId val="187814192"/>
        <c:scaling>
          <c:orientation val="minMax"/>
          <c:max val="0.5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87813632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1823982670153465E-2"/>
          <c:y val="0.15252619782952725"/>
          <c:w val="0.89635203465969304"/>
          <c:h val="0.71841317323779585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S4'!$AL$291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S4'!$AW$291:$BE$291</c:f>
                <c:numCache>
                  <c:formatCode>General</c:formatCode>
                  <c:ptCount val="9"/>
                  <c:pt idx="0">
                    <c:v>1.928568550966667E-2</c:v>
                  </c:pt>
                  <c:pt idx="1">
                    <c:v>1.9539906690200535E-2</c:v>
                  </c:pt>
                  <c:pt idx="2">
                    <c:v>1.6951581685704237E-2</c:v>
                  </c:pt>
                  <c:pt idx="3">
                    <c:v>4.6283611472509027E-2</c:v>
                  </c:pt>
                  <c:pt idx="4">
                    <c:v>1.6117753608874789E-2</c:v>
                  </c:pt>
                  <c:pt idx="5">
                    <c:v>3.3249414274078119E-2</c:v>
                  </c:pt>
                  <c:pt idx="6">
                    <c:v>3.4019558497258039E-2</c:v>
                  </c:pt>
                  <c:pt idx="7">
                    <c:v>4.0874005940258369E-2</c:v>
                  </c:pt>
                  <c:pt idx="8">
                    <c:v>5.2117544771738702E-2</c:v>
                  </c:pt>
                </c:numCache>
              </c:numRef>
            </c:plus>
            <c:minus>
              <c:numRef>
                <c:f>'Fig S4'!$AW$291:$BE$291</c:f>
                <c:numCache>
                  <c:formatCode>General</c:formatCode>
                  <c:ptCount val="9"/>
                  <c:pt idx="0">
                    <c:v>1.928568550966667E-2</c:v>
                  </c:pt>
                  <c:pt idx="1">
                    <c:v>1.9539906690200535E-2</c:v>
                  </c:pt>
                  <c:pt idx="2">
                    <c:v>1.6951581685704237E-2</c:v>
                  </c:pt>
                  <c:pt idx="3">
                    <c:v>4.6283611472509027E-2</c:v>
                  </c:pt>
                  <c:pt idx="4">
                    <c:v>1.6117753608874789E-2</c:v>
                  </c:pt>
                  <c:pt idx="5">
                    <c:v>3.3249414274078119E-2</c:v>
                  </c:pt>
                  <c:pt idx="6">
                    <c:v>3.4019558497258039E-2</c:v>
                  </c:pt>
                  <c:pt idx="7">
                    <c:v>4.0874005940258369E-2</c:v>
                  </c:pt>
                  <c:pt idx="8">
                    <c:v>5.2117544771738702E-2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S4'!$AN$288:$AV$288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S4'!$AN$291:$AV$291</c:f>
              <c:numCache>
                <c:formatCode>0.000</c:formatCode>
                <c:ptCount val="9"/>
                <c:pt idx="0">
                  <c:v>0.22744208980947975</c:v>
                </c:pt>
                <c:pt idx="1">
                  <c:v>0.2272957414398207</c:v>
                </c:pt>
                <c:pt idx="2">
                  <c:v>0.20371698694627752</c:v>
                </c:pt>
                <c:pt idx="3">
                  <c:v>0.28553198496129711</c:v>
                </c:pt>
                <c:pt idx="4">
                  <c:v>0.17854579869081832</c:v>
                </c:pt>
                <c:pt idx="5">
                  <c:v>0.15976254795527925</c:v>
                </c:pt>
                <c:pt idx="6">
                  <c:v>0.15530056091140942</c:v>
                </c:pt>
                <c:pt idx="7">
                  <c:v>0.17489706737730282</c:v>
                </c:pt>
                <c:pt idx="8">
                  <c:v>0.11252578381095968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S4'!$AL$292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S4'!$AW$292:$BE$292</c:f>
                <c:numCache>
                  <c:formatCode>General</c:formatCode>
                  <c:ptCount val="9"/>
                  <c:pt idx="0">
                    <c:v>2.6828495554347857E-2</c:v>
                  </c:pt>
                  <c:pt idx="1">
                    <c:v>1.528001431753862E-2</c:v>
                  </c:pt>
                  <c:pt idx="2">
                    <c:v>5.3474477902149625E-2</c:v>
                  </c:pt>
                  <c:pt idx="3">
                    <c:v>3.1668531757127437E-2</c:v>
                  </c:pt>
                  <c:pt idx="4">
                    <c:v>2.4900918647781323E-2</c:v>
                  </c:pt>
                  <c:pt idx="5">
                    <c:v>2.7435478470964059E-2</c:v>
                  </c:pt>
                  <c:pt idx="6">
                    <c:v>5.9584924935418358E-2</c:v>
                  </c:pt>
                  <c:pt idx="7">
                    <c:v>2.8087325375189352E-2</c:v>
                  </c:pt>
                  <c:pt idx="8">
                    <c:v>1.9808407486997682E-2</c:v>
                  </c:pt>
                </c:numCache>
              </c:numRef>
            </c:plus>
            <c:minus>
              <c:numRef>
                <c:f>'Fig S4'!$AW$292:$BE$292</c:f>
                <c:numCache>
                  <c:formatCode>General</c:formatCode>
                  <c:ptCount val="9"/>
                  <c:pt idx="0">
                    <c:v>2.6828495554347857E-2</c:v>
                  </c:pt>
                  <c:pt idx="1">
                    <c:v>1.528001431753862E-2</c:v>
                  </c:pt>
                  <c:pt idx="2">
                    <c:v>5.3474477902149625E-2</c:v>
                  </c:pt>
                  <c:pt idx="3">
                    <c:v>3.1668531757127437E-2</c:v>
                  </c:pt>
                  <c:pt idx="4">
                    <c:v>2.4900918647781323E-2</c:v>
                  </c:pt>
                  <c:pt idx="5">
                    <c:v>2.7435478470964059E-2</c:v>
                  </c:pt>
                  <c:pt idx="6">
                    <c:v>5.9584924935418358E-2</c:v>
                  </c:pt>
                  <c:pt idx="7">
                    <c:v>2.8087325375189352E-2</c:v>
                  </c:pt>
                  <c:pt idx="8">
                    <c:v>1.9808407486997682E-2</c:v>
                  </c:pt>
                </c:numCache>
              </c:numRef>
            </c:minus>
          </c:errBars>
          <c:xVal>
            <c:numRef>
              <c:f>'Fig S4'!$AN$288:$AV$288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S4'!$AN$292:$AV$292</c:f>
              <c:numCache>
                <c:formatCode>0.000</c:formatCode>
                <c:ptCount val="9"/>
                <c:pt idx="0">
                  <c:v>0.26511154738283133</c:v>
                </c:pt>
                <c:pt idx="1">
                  <c:v>0.27239236057560906</c:v>
                </c:pt>
                <c:pt idx="2">
                  <c:v>0.28451256169378469</c:v>
                </c:pt>
                <c:pt idx="3">
                  <c:v>0.27875976752356363</c:v>
                </c:pt>
                <c:pt idx="4">
                  <c:v>0.21986854427137045</c:v>
                </c:pt>
                <c:pt idx="5">
                  <c:v>0.22307854937319946</c:v>
                </c:pt>
                <c:pt idx="6">
                  <c:v>0.16839216911247593</c:v>
                </c:pt>
                <c:pt idx="7">
                  <c:v>0.26708929987886515</c:v>
                </c:pt>
                <c:pt idx="8">
                  <c:v>0.21258685304426944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816992"/>
        <c:axId val="187967408"/>
      </c:scatterChart>
      <c:valAx>
        <c:axId val="187816992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txPr>
          <a:bodyPr/>
          <a:lstStyle/>
          <a:p>
            <a:pPr>
              <a:defRPr sz="1000"/>
            </a:pPr>
            <a:endParaRPr lang="en-US"/>
          </a:p>
        </c:txPr>
        <c:crossAx val="187967408"/>
        <c:crosses val="autoZero"/>
        <c:crossBetween val="midCat"/>
        <c:majorUnit val="2"/>
        <c:minorUnit val="1"/>
      </c:valAx>
      <c:valAx>
        <c:axId val="187967408"/>
        <c:scaling>
          <c:orientation val="minMax"/>
          <c:max val="0.5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87816992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270807338601599"/>
          <c:y val="0.11011231841823606"/>
          <c:w val="0.88995563565783997"/>
          <c:h val="0.74307125702411581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S4'!$AI$192</c:f>
              <c:strCache>
                <c:ptCount val="1"/>
                <c:pt idx="0">
                  <c:v>high Ts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C0C0C0"/>
                </a:solidFill>
              </a:ln>
            </c:spPr>
          </c:marker>
          <c:trendline>
            <c:spPr>
              <a:ln>
                <a:solidFill>
                  <a:srgbClr val="C0C0C0"/>
                </a:solidFill>
              </a:ln>
            </c:spPr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S4'!$AV$194:$AZ$194</c:f>
                <c:numCache>
                  <c:formatCode>General</c:formatCode>
                  <c:ptCount val="5"/>
                  <c:pt idx="0">
                    <c:v>0.70163337363005951</c:v>
                  </c:pt>
                  <c:pt idx="1">
                    <c:v>0.33992419932044943</c:v>
                  </c:pt>
                  <c:pt idx="2">
                    <c:v>0.32672581726333288</c:v>
                  </c:pt>
                  <c:pt idx="3">
                    <c:v>0.30750988912154864</c:v>
                  </c:pt>
                  <c:pt idx="4">
                    <c:v>0.51204126114814141</c:v>
                  </c:pt>
                </c:numCache>
              </c:numRef>
            </c:plus>
            <c:minus>
              <c:numRef>
                <c:f>'Fig S4'!$AV$194:$AZ$194</c:f>
                <c:numCache>
                  <c:formatCode>General</c:formatCode>
                  <c:ptCount val="5"/>
                  <c:pt idx="0">
                    <c:v>0.70163337363005951</c:v>
                  </c:pt>
                  <c:pt idx="1">
                    <c:v>0.33992419932044943</c:v>
                  </c:pt>
                  <c:pt idx="2">
                    <c:v>0.32672581726333288</c:v>
                  </c:pt>
                  <c:pt idx="3">
                    <c:v>0.30750988912154864</c:v>
                  </c:pt>
                  <c:pt idx="4">
                    <c:v>0.51204126114814141</c:v>
                  </c:pt>
                </c:numCache>
              </c:numRef>
            </c:minus>
            <c:spPr>
              <a:ln>
                <a:solidFill>
                  <a:prstClr val="white">
                    <a:lumMod val="65000"/>
                  </a:prstClr>
                </a:solidFill>
              </a:ln>
            </c:spPr>
          </c:errBars>
          <c:xVal>
            <c:numRef>
              <c:f>'Fig S4'!$AN$187:$AR$187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S4'!$AN$194:$AR$194</c:f>
              <c:numCache>
                <c:formatCode>0.000</c:formatCode>
                <c:ptCount val="5"/>
                <c:pt idx="0">
                  <c:v>2.5701376667703557</c:v>
                </c:pt>
                <c:pt idx="1">
                  <c:v>3.2623815059991119</c:v>
                </c:pt>
                <c:pt idx="2">
                  <c:v>1.7525046456910054</c:v>
                </c:pt>
                <c:pt idx="3">
                  <c:v>1.629117980170826</c:v>
                </c:pt>
                <c:pt idx="4">
                  <c:v>1.3109677861658293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S4'!$AI$193</c:f>
              <c:strCache>
                <c:ptCount val="1"/>
                <c:pt idx="0">
                  <c:v>low Ts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noFill/>
              </a:ln>
            </c:spPr>
          </c:marker>
          <c:trendline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S4'!$AV$195:$AZ$195</c:f>
                <c:numCache>
                  <c:formatCode>General</c:formatCode>
                  <c:ptCount val="5"/>
                  <c:pt idx="0">
                    <c:v>0.69353593633084665</c:v>
                  </c:pt>
                  <c:pt idx="1">
                    <c:v>0.53377961903765891</c:v>
                  </c:pt>
                  <c:pt idx="2">
                    <c:v>0.46950823085758447</c:v>
                  </c:pt>
                  <c:pt idx="3">
                    <c:v>0.97033097953738245</c:v>
                  </c:pt>
                  <c:pt idx="4">
                    <c:v>0.5598657025057534</c:v>
                  </c:pt>
                </c:numCache>
              </c:numRef>
            </c:plus>
            <c:minus>
              <c:numRef>
                <c:f>'Fig S4'!$AV$195:$AZ$195</c:f>
                <c:numCache>
                  <c:formatCode>General</c:formatCode>
                  <c:ptCount val="5"/>
                  <c:pt idx="0">
                    <c:v>0.69353593633084665</c:v>
                  </c:pt>
                  <c:pt idx="1">
                    <c:v>0.53377961903765891</c:v>
                  </c:pt>
                  <c:pt idx="2">
                    <c:v>0.46950823085758447</c:v>
                  </c:pt>
                  <c:pt idx="3">
                    <c:v>0.97033097953738245</c:v>
                  </c:pt>
                  <c:pt idx="4">
                    <c:v>0.5598657025057534</c:v>
                  </c:pt>
                </c:numCache>
              </c:numRef>
            </c:minus>
          </c:errBars>
          <c:xVal>
            <c:numRef>
              <c:f>'Fig S4'!$AN$187:$AR$187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S4'!$AN$195:$AR$195</c:f>
              <c:numCache>
                <c:formatCode>0.000</c:formatCode>
                <c:ptCount val="5"/>
                <c:pt idx="0">
                  <c:v>1.9464067814841455</c:v>
                </c:pt>
                <c:pt idx="1">
                  <c:v>1.3010233573556873</c:v>
                </c:pt>
                <c:pt idx="2">
                  <c:v>1.155391091995956</c:v>
                </c:pt>
                <c:pt idx="3">
                  <c:v>1.5670553373362588</c:v>
                </c:pt>
                <c:pt idx="4">
                  <c:v>1.7848053639594077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'Fig S4'!$AH$182</c:f>
              <c:strCache>
                <c:ptCount val="1"/>
                <c:pt idx="0">
                  <c:v>high before stress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chemeClr val="bg1">
                    <a:lumMod val="65000"/>
                  </a:scheme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S4'!$AS$194:$AU$194</c:f>
                <c:numCache>
                  <c:formatCode>General</c:formatCode>
                  <c:ptCount val="3"/>
                  <c:pt idx="0">
                    <c:v>0.2429524060070101</c:v>
                  </c:pt>
                  <c:pt idx="1">
                    <c:v>0.28065730279892259</c:v>
                  </c:pt>
                  <c:pt idx="2">
                    <c:v>0.61743697405810649</c:v>
                  </c:pt>
                </c:numCache>
              </c:numRef>
            </c:plus>
            <c:minus>
              <c:numRef>
                <c:f>'Fig S4'!$AS$194:$AU$194</c:f>
                <c:numCache>
                  <c:formatCode>General</c:formatCode>
                  <c:ptCount val="3"/>
                  <c:pt idx="0">
                    <c:v>0.2429524060070101</c:v>
                  </c:pt>
                  <c:pt idx="1">
                    <c:v>0.28065730279892259</c:v>
                  </c:pt>
                  <c:pt idx="2">
                    <c:v>0.61743697405810649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S4'!$AK$187:$AM$187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S4'!$AK$194:$AM$194</c:f>
              <c:numCache>
                <c:formatCode>0.000</c:formatCode>
                <c:ptCount val="3"/>
                <c:pt idx="0">
                  <c:v>2.2592850981790034</c:v>
                </c:pt>
                <c:pt idx="1">
                  <c:v>2.1668723352400949</c:v>
                </c:pt>
                <c:pt idx="2">
                  <c:v>2.5048132312806182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'Fig S4'!$AH$183</c:f>
              <c:strCache>
                <c:ptCount val="1"/>
                <c:pt idx="0">
                  <c:v>low below  stress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chemeClr val="tx1"/>
              </a:solidFill>
              <a:ln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S4'!$AS$195:$AU$195</c:f>
                <c:numCache>
                  <c:formatCode>General</c:formatCode>
                  <c:ptCount val="3"/>
                  <c:pt idx="0">
                    <c:v>0.20737900987494529</c:v>
                  </c:pt>
                  <c:pt idx="1">
                    <c:v>0.98903916920981594</c:v>
                  </c:pt>
                  <c:pt idx="2">
                    <c:v>0.6407752001754462</c:v>
                  </c:pt>
                </c:numCache>
              </c:numRef>
            </c:plus>
            <c:minus>
              <c:numRef>
                <c:f>'Fig S4'!$AS$195:$AU$195</c:f>
                <c:numCache>
                  <c:formatCode>General</c:formatCode>
                  <c:ptCount val="3"/>
                  <c:pt idx="0">
                    <c:v>0.20737900987494529</c:v>
                  </c:pt>
                  <c:pt idx="1">
                    <c:v>0.98903916920981594</c:v>
                  </c:pt>
                  <c:pt idx="2">
                    <c:v>0.6407752001754462</c:v>
                  </c:pt>
                </c:numCache>
              </c:numRef>
            </c:minus>
          </c:errBars>
          <c:xVal>
            <c:numRef>
              <c:f>'Fig S4'!$AK$187:$AM$187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S4'!$AK$195:$AM$195</c:f>
              <c:numCache>
                <c:formatCode>0.000</c:formatCode>
                <c:ptCount val="3"/>
                <c:pt idx="0">
                  <c:v>2.0503875617062368</c:v>
                </c:pt>
                <c:pt idx="1">
                  <c:v>2.6170429954164334</c:v>
                </c:pt>
                <c:pt idx="2">
                  <c:v>3.1917793995864754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5953824"/>
        <c:axId val="115954384"/>
      </c:scatterChart>
      <c:valAx>
        <c:axId val="11595382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15954384"/>
        <c:crosses val="autoZero"/>
        <c:crossBetween val="midCat"/>
        <c:majorUnit val="2"/>
        <c:minorUnit val="1"/>
      </c:valAx>
      <c:valAx>
        <c:axId val="115954384"/>
        <c:scaling>
          <c:orientation val="minMax"/>
          <c:max val="6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15953824"/>
        <c:crossesAt val="-11"/>
        <c:crossBetween val="midCat"/>
        <c:majorUnit val="1"/>
        <c:min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928048214022565E-2"/>
          <c:y val="0.1524804158254538"/>
          <c:w val="0.8647958854916965"/>
          <c:h val="0.71849769386070073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S4'!$AL$293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S4'!$AW$293:$BE$293</c:f>
                <c:numCache>
                  <c:formatCode>General</c:formatCode>
                  <c:ptCount val="9"/>
                  <c:pt idx="0">
                    <c:v>4.4730054239282495E-2</c:v>
                  </c:pt>
                  <c:pt idx="1">
                    <c:v>2.6033038906622005E-2</c:v>
                  </c:pt>
                  <c:pt idx="2">
                    <c:v>2.7789249914749563E-2</c:v>
                  </c:pt>
                  <c:pt idx="3">
                    <c:v>5.8075516022143038E-2</c:v>
                  </c:pt>
                  <c:pt idx="4">
                    <c:v>3.1830196970131897E-2</c:v>
                  </c:pt>
                  <c:pt idx="5">
                    <c:v>2.5680181911413535E-2</c:v>
                  </c:pt>
                  <c:pt idx="6">
                    <c:v>3.8628748238521346E-2</c:v>
                  </c:pt>
                  <c:pt idx="7">
                    <c:v>3.8359871923121361E-2</c:v>
                  </c:pt>
                  <c:pt idx="8">
                    <c:v>5.2411817518796262E-2</c:v>
                  </c:pt>
                </c:numCache>
              </c:numRef>
            </c:plus>
            <c:minus>
              <c:numRef>
                <c:f>'Fig S4'!$AW$293:$BE$293</c:f>
                <c:numCache>
                  <c:formatCode>General</c:formatCode>
                  <c:ptCount val="9"/>
                  <c:pt idx="0">
                    <c:v>4.4730054239282495E-2</c:v>
                  </c:pt>
                  <c:pt idx="1">
                    <c:v>2.6033038906622005E-2</c:v>
                  </c:pt>
                  <c:pt idx="2">
                    <c:v>2.7789249914749563E-2</c:v>
                  </c:pt>
                  <c:pt idx="3">
                    <c:v>5.8075516022143038E-2</c:v>
                  </c:pt>
                  <c:pt idx="4">
                    <c:v>3.1830196970131897E-2</c:v>
                  </c:pt>
                  <c:pt idx="5">
                    <c:v>2.5680181911413535E-2</c:v>
                  </c:pt>
                  <c:pt idx="6">
                    <c:v>3.8628748238521346E-2</c:v>
                  </c:pt>
                  <c:pt idx="7">
                    <c:v>3.8359871923121361E-2</c:v>
                  </c:pt>
                  <c:pt idx="8">
                    <c:v>5.2411817518796262E-2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S4'!$AN$288:$AV$288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S4'!$AN$293:$AV$293</c:f>
              <c:numCache>
                <c:formatCode>0.000</c:formatCode>
                <c:ptCount val="9"/>
                <c:pt idx="0">
                  <c:v>0.33135161487146608</c:v>
                </c:pt>
                <c:pt idx="1">
                  <c:v>0.28639963303966748</c:v>
                </c:pt>
                <c:pt idx="2">
                  <c:v>0.2592389249475413</c:v>
                </c:pt>
                <c:pt idx="3">
                  <c:v>0.3253579394602108</c:v>
                </c:pt>
                <c:pt idx="4">
                  <c:v>0.2720517446011661</c:v>
                </c:pt>
                <c:pt idx="5">
                  <c:v>0.2218628430407126</c:v>
                </c:pt>
                <c:pt idx="6">
                  <c:v>0.16054022052587569</c:v>
                </c:pt>
                <c:pt idx="7">
                  <c:v>0.1694909713975703</c:v>
                </c:pt>
                <c:pt idx="8">
                  <c:v>0.15027966604932805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S4'!$AL$294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S4'!$AW$294:$BE$294</c:f>
                <c:numCache>
                  <c:formatCode>General</c:formatCode>
                  <c:ptCount val="9"/>
                  <c:pt idx="0">
                    <c:v>4.0924721427914146E-2</c:v>
                  </c:pt>
                  <c:pt idx="1">
                    <c:v>5.9139713356899812E-2</c:v>
                  </c:pt>
                  <c:pt idx="2">
                    <c:v>4.9524879583835404E-2</c:v>
                  </c:pt>
                  <c:pt idx="3">
                    <c:v>6.2592199323307368E-2</c:v>
                  </c:pt>
                  <c:pt idx="4">
                    <c:v>6.3391438577561923E-2</c:v>
                  </c:pt>
                  <c:pt idx="5">
                    <c:v>5.4689619683066508E-2</c:v>
                  </c:pt>
                  <c:pt idx="6">
                    <c:v>7.8862557457143365E-2</c:v>
                  </c:pt>
                  <c:pt idx="7">
                    <c:v>8.0135410368095655E-2</c:v>
                  </c:pt>
                  <c:pt idx="8">
                    <c:v>7.430770628442665E-2</c:v>
                  </c:pt>
                </c:numCache>
              </c:numRef>
            </c:plus>
            <c:minus>
              <c:numRef>
                <c:f>'Fig S4'!$AW$294:$BE$294</c:f>
                <c:numCache>
                  <c:formatCode>General</c:formatCode>
                  <c:ptCount val="9"/>
                  <c:pt idx="0">
                    <c:v>4.0924721427914146E-2</c:v>
                  </c:pt>
                  <c:pt idx="1">
                    <c:v>5.9139713356899812E-2</c:v>
                  </c:pt>
                  <c:pt idx="2">
                    <c:v>4.9524879583835404E-2</c:v>
                  </c:pt>
                  <c:pt idx="3">
                    <c:v>6.2592199323307368E-2</c:v>
                  </c:pt>
                  <c:pt idx="4">
                    <c:v>6.3391438577561923E-2</c:v>
                  </c:pt>
                  <c:pt idx="5">
                    <c:v>5.4689619683066508E-2</c:v>
                  </c:pt>
                  <c:pt idx="6">
                    <c:v>7.8862557457143365E-2</c:v>
                  </c:pt>
                  <c:pt idx="7">
                    <c:v>8.0135410368095655E-2</c:v>
                  </c:pt>
                  <c:pt idx="8">
                    <c:v>7.430770628442665E-2</c:v>
                  </c:pt>
                </c:numCache>
              </c:numRef>
            </c:minus>
          </c:errBars>
          <c:xVal>
            <c:numRef>
              <c:f>'Fig S4'!$AN$288:$AV$288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S4'!$AN$294:$AV$294</c:f>
              <c:numCache>
                <c:formatCode>0.000</c:formatCode>
                <c:ptCount val="9"/>
                <c:pt idx="0">
                  <c:v>0.34789061285467981</c:v>
                </c:pt>
                <c:pt idx="1">
                  <c:v>0.34060146644280265</c:v>
                </c:pt>
                <c:pt idx="2">
                  <c:v>0.30636302334128612</c:v>
                </c:pt>
                <c:pt idx="3">
                  <c:v>0.32400626472466521</c:v>
                </c:pt>
                <c:pt idx="4">
                  <c:v>0.31480990031903389</c:v>
                </c:pt>
                <c:pt idx="5">
                  <c:v>0.27209824164763113</c:v>
                </c:pt>
                <c:pt idx="6">
                  <c:v>0.3181684525700994</c:v>
                </c:pt>
                <c:pt idx="7">
                  <c:v>0.32954633442026826</c:v>
                </c:pt>
                <c:pt idx="8">
                  <c:v>0.30650887511318725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970208"/>
        <c:axId val="187970768"/>
      </c:scatterChart>
      <c:valAx>
        <c:axId val="18797020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7970768"/>
        <c:crosses val="autoZero"/>
        <c:crossBetween val="midCat"/>
        <c:majorUnit val="2"/>
        <c:minorUnit val="1"/>
      </c:valAx>
      <c:valAx>
        <c:axId val="187970768"/>
        <c:scaling>
          <c:orientation val="minMax"/>
          <c:max val="0.5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87970208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431624975963075"/>
          <c:y val="0.16829041359877409"/>
          <c:w val="0.77480560140375621"/>
          <c:h val="0.73554363577335491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S4'!$AL$393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S4'!$AW$393:$BE$393</c:f>
                <c:numCache>
                  <c:formatCode>General</c:formatCode>
                  <c:ptCount val="9"/>
                  <c:pt idx="0">
                    <c:v>5.2298077351056814E-2</c:v>
                  </c:pt>
                  <c:pt idx="1">
                    <c:v>5.9269917408409249E-2</c:v>
                  </c:pt>
                  <c:pt idx="2">
                    <c:v>6.5793270328221187E-2</c:v>
                  </c:pt>
                  <c:pt idx="3">
                    <c:v>5.7387517389084784E-2</c:v>
                  </c:pt>
                  <c:pt idx="4">
                    <c:v>6.5467749159659319E-2</c:v>
                  </c:pt>
                  <c:pt idx="5">
                    <c:v>5.8736652186817707E-2</c:v>
                  </c:pt>
                  <c:pt idx="6">
                    <c:v>7.0645426066799966E-2</c:v>
                  </c:pt>
                  <c:pt idx="7">
                    <c:v>7.0237148936697108E-2</c:v>
                  </c:pt>
                  <c:pt idx="8">
                    <c:v>6.3715873088766917E-2</c:v>
                  </c:pt>
                </c:numCache>
              </c:numRef>
            </c:plus>
            <c:minus>
              <c:numRef>
                <c:f>'Fig S4'!$AW$393:$BE$393</c:f>
                <c:numCache>
                  <c:formatCode>General</c:formatCode>
                  <c:ptCount val="9"/>
                  <c:pt idx="0">
                    <c:v>5.2298077351056814E-2</c:v>
                  </c:pt>
                  <c:pt idx="1">
                    <c:v>5.9269917408409249E-2</c:v>
                  </c:pt>
                  <c:pt idx="2">
                    <c:v>6.5793270328221187E-2</c:v>
                  </c:pt>
                  <c:pt idx="3">
                    <c:v>5.7387517389084784E-2</c:v>
                  </c:pt>
                  <c:pt idx="4">
                    <c:v>6.5467749159659319E-2</c:v>
                  </c:pt>
                  <c:pt idx="5">
                    <c:v>5.8736652186817707E-2</c:v>
                  </c:pt>
                  <c:pt idx="6">
                    <c:v>7.0645426066799966E-2</c:v>
                  </c:pt>
                  <c:pt idx="7">
                    <c:v>7.0237148936697108E-2</c:v>
                  </c:pt>
                  <c:pt idx="8">
                    <c:v>6.3715873088766917E-2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S4'!$AN$392:$AV$392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S4'!$AN$393:$AV$393</c:f>
              <c:numCache>
                <c:formatCode>0.000</c:formatCode>
                <c:ptCount val="9"/>
                <c:pt idx="0">
                  <c:v>0.38343619761896108</c:v>
                </c:pt>
                <c:pt idx="1">
                  <c:v>0.41338289735359707</c:v>
                </c:pt>
                <c:pt idx="2">
                  <c:v>0.36689742318658869</c:v>
                </c:pt>
                <c:pt idx="3">
                  <c:v>0.34851397625989139</c:v>
                </c:pt>
                <c:pt idx="4">
                  <c:v>0.35802487449582454</c:v>
                </c:pt>
                <c:pt idx="5">
                  <c:v>0.41287542770014168</c:v>
                </c:pt>
                <c:pt idx="6">
                  <c:v>0.36482613973168498</c:v>
                </c:pt>
                <c:pt idx="7">
                  <c:v>0.3775999280063233</c:v>
                </c:pt>
                <c:pt idx="8">
                  <c:v>0.39608047003037661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S4'!$AL$394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S4'!$AW$394:$BE$394</c:f>
                <c:numCache>
                  <c:formatCode>General</c:formatCode>
                  <c:ptCount val="9"/>
                  <c:pt idx="0">
                    <c:v>3.2139597199352783E-2</c:v>
                  </c:pt>
                  <c:pt idx="1">
                    <c:v>4.4517023087334226E-2</c:v>
                  </c:pt>
                  <c:pt idx="2">
                    <c:v>7.0694221386770714E-2</c:v>
                  </c:pt>
                  <c:pt idx="3">
                    <c:v>4.055986070965583E-2</c:v>
                  </c:pt>
                  <c:pt idx="4">
                    <c:v>7.3502984941020533E-2</c:v>
                  </c:pt>
                  <c:pt idx="5">
                    <c:v>8.4517134242460712E-2</c:v>
                  </c:pt>
                  <c:pt idx="6">
                    <c:v>4.5092977695947604E-2</c:v>
                  </c:pt>
                  <c:pt idx="7">
                    <c:v>7.051007623452793E-2</c:v>
                  </c:pt>
                  <c:pt idx="8">
                    <c:v>4.3946400909706751E-2</c:v>
                  </c:pt>
                </c:numCache>
              </c:numRef>
            </c:plus>
            <c:minus>
              <c:numRef>
                <c:f>'Fig S4'!$AW$394:$BE$394</c:f>
                <c:numCache>
                  <c:formatCode>General</c:formatCode>
                  <c:ptCount val="9"/>
                  <c:pt idx="0">
                    <c:v>3.2139597199352783E-2</c:v>
                  </c:pt>
                  <c:pt idx="1">
                    <c:v>4.4517023087334226E-2</c:v>
                  </c:pt>
                  <c:pt idx="2">
                    <c:v>7.0694221386770714E-2</c:v>
                  </c:pt>
                  <c:pt idx="3">
                    <c:v>4.055986070965583E-2</c:v>
                  </c:pt>
                  <c:pt idx="4">
                    <c:v>7.3502984941020533E-2</c:v>
                  </c:pt>
                  <c:pt idx="5">
                    <c:v>8.4517134242460712E-2</c:v>
                  </c:pt>
                  <c:pt idx="6">
                    <c:v>4.5092977695947604E-2</c:v>
                  </c:pt>
                  <c:pt idx="7">
                    <c:v>7.051007623452793E-2</c:v>
                  </c:pt>
                  <c:pt idx="8">
                    <c:v>4.3946400909706751E-2</c:v>
                  </c:pt>
                </c:numCache>
              </c:numRef>
            </c:minus>
          </c:errBars>
          <c:xVal>
            <c:numRef>
              <c:f>'Fig S4'!$AN$392:$AV$392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S4'!$AN$394:$AV$394</c:f>
              <c:numCache>
                <c:formatCode>0.000</c:formatCode>
                <c:ptCount val="9"/>
                <c:pt idx="0">
                  <c:v>0.32056257654519543</c:v>
                </c:pt>
                <c:pt idx="1">
                  <c:v>0.4106397705498589</c:v>
                </c:pt>
                <c:pt idx="2">
                  <c:v>0.35475359623252734</c:v>
                </c:pt>
                <c:pt idx="3">
                  <c:v>0.4236836109153389</c:v>
                </c:pt>
                <c:pt idx="4">
                  <c:v>0.3339224431533781</c:v>
                </c:pt>
                <c:pt idx="5">
                  <c:v>0.36685091705081818</c:v>
                </c:pt>
                <c:pt idx="6">
                  <c:v>0.30634833322086924</c:v>
                </c:pt>
                <c:pt idx="7">
                  <c:v>0.25425613148639203</c:v>
                </c:pt>
                <c:pt idx="8">
                  <c:v>0.3663292718615675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973568"/>
        <c:axId val="187974128"/>
      </c:scatterChart>
      <c:valAx>
        <c:axId val="18797356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7974128"/>
        <c:crosses val="autoZero"/>
        <c:crossBetween val="midCat"/>
        <c:majorUnit val="2"/>
        <c:minorUnit val="1"/>
      </c:valAx>
      <c:valAx>
        <c:axId val="187974128"/>
        <c:scaling>
          <c:orientation val="minMax"/>
          <c:max val="0.8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187973568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7282317783563037E-2"/>
          <c:y val="0.12049724564170002"/>
          <c:w val="0.85246102968592496"/>
          <c:h val="0.74695578415242991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S4'!$AL$399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S4'!$AW$399:$BE$399</c:f>
                <c:numCache>
                  <c:formatCode>General</c:formatCode>
                  <c:ptCount val="9"/>
                  <c:pt idx="0">
                    <c:v>5.991268924052013E-2</c:v>
                  </c:pt>
                  <c:pt idx="1">
                    <c:v>3.4738635559468503E-2</c:v>
                  </c:pt>
                  <c:pt idx="2">
                    <c:v>3.6325518772594038E-2</c:v>
                  </c:pt>
                  <c:pt idx="3">
                    <c:v>4.6233411479288326E-2</c:v>
                  </c:pt>
                  <c:pt idx="4">
                    <c:v>8.9107213972147631E-2</c:v>
                  </c:pt>
                  <c:pt idx="5">
                    <c:v>4.8801380484602599E-2</c:v>
                  </c:pt>
                  <c:pt idx="6">
                    <c:v>3.8439130091615585E-2</c:v>
                  </c:pt>
                  <c:pt idx="7">
                    <c:v>7.0439357413560846E-2</c:v>
                  </c:pt>
                  <c:pt idx="8">
                    <c:v>7.4855093575568354E-2</c:v>
                  </c:pt>
                </c:numCache>
              </c:numRef>
            </c:plus>
            <c:minus>
              <c:numRef>
                <c:f>'Fig S4'!$AW$399:$BE$399</c:f>
                <c:numCache>
                  <c:formatCode>General</c:formatCode>
                  <c:ptCount val="9"/>
                  <c:pt idx="0">
                    <c:v>5.991268924052013E-2</c:v>
                  </c:pt>
                  <c:pt idx="1">
                    <c:v>3.4738635559468503E-2</c:v>
                  </c:pt>
                  <c:pt idx="2">
                    <c:v>3.6325518772594038E-2</c:v>
                  </c:pt>
                  <c:pt idx="3">
                    <c:v>4.6233411479288326E-2</c:v>
                  </c:pt>
                  <c:pt idx="4">
                    <c:v>8.9107213972147631E-2</c:v>
                  </c:pt>
                  <c:pt idx="5">
                    <c:v>4.8801380484602599E-2</c:v>
                  </c:pt>
                  <c:pt idx="6">
                    <c:v>3.8439130091615585E-2</c:v>
                  </c:pt>
                  <c:pt idx="7">
                    <c:v>7.0439357413560846E-2</c:v>
                  </c:pt>
                  <c:pt idx="8">
                    <c:v>7.4855093575568354E-2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S4'!$AN$392:$AV$392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S4'!$AN$399:$AV$399</c:f>
              <c:numCache>
                <c:formatCode>0.000</c:formatCode>
                <c:ptCount val="9"/>
                <c:pt idx="0">
                  <c:v>0.32211137190786793</c:v>
                </c:pt>
                <c:pt idx="1">
                  <c:v>0.39284387176211188</c:v>
                </c:pt>
                <c:pt idx="2">
                  <c:v>0.36374317085861002</c:v>
                </c:pt>
                <c:pt idx="3">
                  <c:v>0.27360469382126312</c:v>
                </c:pt>
                <c:pt idx="4">
                  <c:v>0.60327133746865735</c:v>
                </c:pt>
                <c:pt idx="5">
                  <c:v>0.64133840148138777</c:v>
                </c:pt>
                <c:pt idx="6">
                  <c:v>0.68366332308403321</c:v>
                </c:pt>
                <c:pt idx="7">
                  <c:v>0.69528711106685392</c:v>
                </c:pt>
                <c:pt idx="8">
                  <c:v>0.64544846101168973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S4'!$AL$400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S4'!$AW$400:$BE$400</c:f>
                <c:numCache>
                  <c:formatCode>General</c:formatCode>
                  <c:ptCount val="9"/>
                  <c:pt idx="0">
                    <c:v>6.4169518080393562E-2</c:v>
                  </c:pt>
                  <c:pt idx="1">
                    <c:v>9.3218112777386897E-2</c:v>
                  </c:pt>
                  <c:pt idx="2">
                    <c:v>2.6474370941142435E-2</c:v>
                  </c:pt>
                  <c:pt idx="3">
                    <c:v>7.6548308784002358E-2</c:v>
                  </c:pt>
                  <c:pt idx="4">
                    <c:v>5.1467956380374456E-2</c:v>
                  </c:pt>
                  <c:pt idx="5">
                    <c:v>8.885452433031471E-2</c:v>
                  </c:pt>
                  <c:pt idx="6">
                    <c:v>9.8810177320183074E-2</c:v>
                  </c:pt>
                  <c:pt idx="7">
                    <c:v>0.11506090508222404</c:v>
                  </c:pt>
                  <c:pt idx="8">
                    <c:v>7.8737423232902948E-2</c:v>
                  </c:pt>
                </c:numCache>
              </c:numRef>
            </c:plus>
            <c:minus>
              <c:numRef>
                <c:f>'Fig S4'!$AW$400:$BE$400</c:f>
                <c:numCache>
                  <c:formatCode>General</c:formatCode>
                  <c:ptCount val="9"/>
                  <c:pt idx="0">
                    <c:v>6.4169518080393562E-2</c:v>
                  </c:pt>
                  <c:pt idx="1">
                    <c:v>9.3218112777386897E-2</c:v>
                  </c:pt>
                  <c:pt idx="2">
                    <c:v>2.6474370941142435E-2</c:v>
                  </c:pt>
                  <c:pt idx="3">
                    <c:v>7.6548308784002358E-2</c:v>
                  </c:pt>
                  <c:pt idx="4">
                    <c:v>5.1467956380374456E-2</c:v>
                  </c:pt>
                  <c:pt idx="5">
                    <c:v>8.885452433031471E-2</c:v>
                  </c:pt>
                  <c:pt idx="6">
                    <c:v>9.8810177320183074E-2</c:v>
                  </c:pt>
                  <c:pt idx="7">
                    <c:v>0.11506090508222404</c:v>
                  </c:pt>
                  <c:pt idx="8">
                    <c:v>7.8737423232902948E-2</c:v>
                  </c:pt>
                </c:numCache>
              </c:numRef>
            </c:minus>
          </c:errBars>
          <c:xVal>
            <c:numRef>
              <c:f>'Fig S4'!$AN$392:$AV$392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S4'!$AN$400:$AV$400</c:f>
              <c:numCache>
                <c:formatCode>0.000</c:formatCode>
                <c:ptCount val="9"/>
                <c:pt idx="0">
                  <c:v>0.36483848015820941</c:v>
                </c:pt>
                <c:pt idx="1">
                  <c:v>0.3346770692545093</c:v>
                </c:pt>
                <c:pt idx="2">
                  <c:v>0.37254295884745636</c:v>
                </c:pt>
                <c:pt idx="3">
                  <c:v>0.33241297376890677</c:v>
                </c:pt>
                <c:pt idx="4">
                  <c:v>0.53298252132623725</c:v>
                </c:pt>
                <c:pt idx="5">
                  <c:v>0.51806201242422001</c:v>
                </c:pt>
                <c:pt idx="6">
                  <c:v>0.53089248283293533</c:v>
                </c:pt>
                <c:pt idx="7">
                  <c:v>0.54438683025480405</c:v>
                </c:pt>
                <c:pt idx="8">
                  <c:v>0.57110320213199062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8455616"/>
        <c:axId val="188456176"/>
      </c:scatterChart>
      <c:valAx>
        <c:axId val="188455616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8456176"/>
        <c:crosses val="autoZero"/>
        <c:crossBetween val="midCat"/>
        <c:majorUnit val="2"/>
        <c:minorUnit val="1"/>
      </c:valAx>
      <c:valAx>
        <c:axId val="188456176"/>
        <c:scaling>
          <c:orientation val="minMax"/>
          <c:max val="0.8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88455616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1662287866452113E-2"/>
          <c:y val="0.10836650062479024"/>
          <c:w val="0.89667542426709579"/>
          <c:h val="0.74714483187548941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S4'!$AL$395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S4'!$AW$395:$BE$395</c:f>
                <c:numCache>
                  <c:formatCode>General</c:formatCode>
                  <c:ptCount val="9"/>
                  <c:pt idx="0">
                    <c:v>4.3608690516827912E-2</c:v>
                  </c:pt>
                  <c:pt idx="1">
                    <c:v>4.295843320200559E-2</c:v>
                  </c:pt>
                  <c:pt idx="2">
                    <c:v>5.4988079561367122E-2</c:v>
                  </c:pt>
                  <c:pt idx="3">
                    <c:v>4.6591176858275539E-2</c:v>
                  </c:pt>
                  <c:pt idx="4">
                    <c:v>3.6788738274699799E-2</c:v>
                  </c:pt>
                  <c:pt idx="5">
                    <c:v>5.9383415512452652E-2</c:v>
                  </c:pt>
                  <c:pt idx="6">
                    <c:v>5.5127198476809781E-2</c:v>
                  </c:pt>
                  <c:pt idx="7">
                    <c:v>5.6483808368478966E-2</c:v>
                  </c:pt>
                  <c:pt idx="8">
                    <c:v>5.8994931599681409E-2</c:v>
                  </c:pt>
                </c:numCache>
              </c:numRef>
            </c:plus>
            <c:minus>
              <c:numRef>
                <c:f>'Fig S4'!$AW$395:$BE$395</c:f>
                <c:numCache>
                  <c:formatCode>General</c:formatCode>
                  <c:ptCount val="9"/>
                  <c:pt idx="0">
                    <c:v>4.3608690516827912E-2</c:v>
                  </c:pt>
                  <c:pt idx="1">
                    <c:v>4.295843320200559E-2</c:v>
                  </c:pt>
                  <c:pt idx="2">
                    <c:v>5.4988079561367122E-2</c:v>
                  </c:pt>
                  <c:pt idx="3">
                    <c:v>4.6591176858275539E-2</c:v>
                  </c:pt>
                  <c:pt idx="4">
                    <c:v>3.6788738274699799E-2</c:v>
                  </c:pt>
                  <c:pt idx="5">
                    <c:v>5.9383415512452652E-2</c:v>
                  </c:pt>
                  <c:pt idx="6">
                    <c:v>5.5127198476809781E-2</c:v>
                  </c:pt>
                  <c:pt idx="7">
                    <c:v>5.6483808368478966E-2</c:v>
                  </c:pt>
                  <c:pt idx="8">
                    <c:v>5.8994931599681409E-2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S4'!$AN$392:$AV$392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S4'!$AN$395:$AV$395</c:f>
              <c:numCache>
                <c:formatCode>0.000</c:formatCode>
                <c:ptCount val="9"/>
                <c:pt idx="0">
                  <c:v>0.39950421966746519</c:v>
                </c:pt>
                <c:pt idx="1">
                  <c:v>0.44796011650508599</c:v>
                </c:pt>
                <c:pt idx="2">
                  <c:v>0.43791998681450117</c:v>
                </c:pt>
                <c:pt idx="3">
                  <c:v>0.48881479177814918</c:v>
                </c:pt>
                <c:pt idx="4">
                  <c:v>0.53327606729254362</c:v>
                </c:pt>
                <c:pt idx="5">
                  <c:v>0.43002704723691049</c:v>
                </c:pt>
                <c:pt idx="6">
                  <c:v>0.54972670280334157</c:v>
                </c:pt>
                <c:pt idx="7">
                  <c:v>0.58185851646388731</c:v>
                </c:pt>
                <c:pt idx="8">
                  <c:v>0.64546764091303577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S4'!$AL$396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S4'!$AW$396:$BE$396</c:f>
                <c:numCache>
                  <c:formatCode>General</c:formatCode>
                  <c:ptCount val="9"/>
                  <c:pt idx="0">
                    <c:v>5.1524570964271092E-2</c:v>
                  </c:pt>
                  <c:pt idx="1">
                    <c:v>5.0240491194440053E-2</c:v>
                  </c:pt>
                  <c:pt idx="2">
                    <c:v>1.7151475348982301E-2</c:v>
                  </c:pt>
                  <c:pt idx="3">
                    <c:v>1.9053219985665632E-2</c:v>
                  </c:pt>
                  <c:pt idx="4">
                    <c:v>4.351018984030719E-2</c:v>
                  </c:pt>
                  <c:pt idx="5">
                    <c:v>5.6046543544537149E-2</c:v>
                  </c:pt>
                  <c:pt idx="6">
                    <c:v>0.13820386853447506</c:v>
                  </c:pt>
                  <c:pt idx="7">
                    <c:v>1.0755737138653732E-2</c:v>
                  </c:pt>
                  <c:pt idx="8">
                    <c:v>3.3735522134689777E-2</c:v>
                  </c:pt>
                </c:numCache>
              </c:numRef>
            </c:plus>
            <c:minus>
              <c:numRef>
                <c:f>'Fig S4'!$AW$396:$BE$396</c:f>
                <c:numCache>
                  <c:formatCode>General</c:formatCode>
                  <c:ptCount val="9"/>
                  <c:pt idx="0">
                    <c:v>5.1524570964271092E-2</c:v>
                  </c:pt>
                  <c:pt idx="1">
                    <c:v>5.0240491194440053E-2</c:v>
                  </c:pt>
                  <c:pt idx="2">
                    <c:v>1.7151475348982301E-2</c:v>
                  </c:pt>
                  <c:pt idx="3">
                    <c:v>1.9053219985665632E-2</c:v>
                  </c:pt>
                  <c:pt idx="4">
                    <c:v>4.351018984030719E-2</c:v>
                  </c:pt>
                  <c:pt idx="5">
                    <c:v>5.6046543544537149E-2</c:v>
                  </c:pt>
                  <c:pt idx="6">
                    <c:v>0.13820386853447506</c:v>
                  </c:pt>
                  <c:pt idx="7">
                    <c:v>1.0755737138653732E-2</c:v>
                  </c:pt>
                  <c:pt idx="8">
                    <c:v>3.3735522134689777E-2</c:v>
                  </c:pt>
                </c:numCache>
              </c:numRef>
            </c:minus>
          </c:errBars>
          <c:xVal>
            <c:numRef>
              <c:f>'Fig S4'!$AN$392:$AV$392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S4'!$AN$396:$AV$396</c:f>
              <c:numCache>
                <c:formatCode>0.000</c:formatCode>
                <c:ptCount val="9"/>
                <c:pt idx="0">
                  <c:v>0.3742255541072802</c:v>
                </c:pt>
                <c:pt idx="1">
                  <c:v>0.42732804062117674</c:v>
                </c:pt>
                <c:pt idx="2">
                  <c:v>0.45190524029903184</c:v>
                </c:pt>
                <c:pt idx="3">
                  <c:v>0.43919204363437397</c:v>
                </c:pt>
                <c:pt idx="4">
                  <c:v>0.47147734919767537</c:v>
                </c:pt>
                <c:pt idx="5">
                  <c:v>0.39768085764980488</c:v>
                </c:pt>
                <c:pt idx="6">
                  <c:v>0.52166183636134678</c:v>
                </c:pt>
                <c:pt idx="7">
                  <c:v>0.5593484537155724</c:v>
                </c:pt>
                <c:pt idx="8">
                  <c:v>0.50790703653851488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8312720"/>
        <c:axId val="188313280"/>
      </c:scatterChart>
      <c:valAx>
        <c:axId val="18831272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8313280"/>
        <c:crosses val="autoZero"/>
        <c:crossBetween val="midCat"/>
        <c:majorUnit val="2"/>
        <c:minorUnit val="1"/>
      </c:valAx>
      <c:valAx>
        <c:axId val="188313280"/>
        <c:scaling>
          <c:orientation val="minMax"/>
          <c:max val="0.8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88312720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2730438089216767E-2"/>
          <c:y val="0.10833650855033809"/>
          <c:w val="0.87635825524833144"/>
          <c:h val="0.74721481338254436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S4'!$AL$397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S4'!$AW$397:$BE$397</c:f>
                <c:numCache>
                  <c:formatCode>General</c:formatCode>
                  <c:ptCount val="9"/>
                  <c:pt idx="0">
                    <c:v>5.1977808513041519E-2</c:v>
                  </c:pt>
                  <c:pt idx="1">
                    <c:v>5.3519216114411593E-2</c:v>
                  </c:pt>
                  <c:pt idx="2">
                    <c:v>6.5949861630656484E-2</c:v>
                  </c:pt>
                  <c:pt idx="3">
                    <c:v>4.445654117837812E-2</c:v>
                  </c:pt>
                  <c:pt idx="4">
                    <c:v>5.5432221523309087E-2</c:v>
                  </c:pt>
                  <c:pt idx="5">
                    <c:v>5.7934864674950841E-2</c:v>
                  </c:pt>
                  <c:pt idx="6">
                    <c:v>4.6527559652970611E-2</c:v>
                  </c:pt>
                  <c:pt idx="7">
                    <c:v>4.517494350663144E-2</c:v>
                  </c:pt>
                  <c:pt idx="8">
                    <c:v>3.6434552893858191E-2</c:v>
                  </c:pt>
                </c:numCache>
              </c:numRef>
            </c:plus>
            <c:minus>
              <c:numRef>
                <c:f>'Fig S4'!$AW$397:$BE$397</c:f>
                <c:numCache>
                  <c:formatCode>General</c:formatCode>
                  <c:ptCount val="9"/>
                  <c:pt idx="0">
                    <c:v>5.1977808513041519E-2</c:v>
                  </c:pt>
                  <c:pt idx="1">
                    <c:v>5.3519216114411593E-2</c:v>
                  </c:pt>
                  <c:pt idx="2">
                    <c:v>6.5949861630656484E-2</c:v>
                  </c:pt>
                  <c:pt idx="3">
                    <c:v>4.445654117837812E-2</c:v>
                  </c:pt>
                  <c:pt idx="4">
                    <c:v>5.5432221523309087E-2</c:v>
                  </c:pt>
                  <c:pt idx="5">
                    <c:v>5.7934864674950841E-2</c:v>
                  </c:pt>
                  <c:pt idx="6">
                    <c:v>4.6527559652970611E-2</c:v>
                  </c:pt>
                  <c:pt idx="7">
                    <c:v>4.517494350663144E-2</c:v>
                  </c:pt>
                  <c:pt idx="8">
                    <c:v>3.6434552893858191E-2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S4'!$AN$392:$AV$392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S4'!$AN$397:$AV$397</c:f>
              <c:numCache>
                <c:formatCode>0.000</c:formatCode>
                <c:ptCount val="9"/>
                <c:pt idx="0">
                  <c:v>0.35839564999583545</c:v>
                </c:pt>
                <c:pt idx="1">
                  <c:v>0.4054132501303766</c:v>
                </c:pt>
                <c:pt idx="2">
                  <c:v>0.3863114886392422</c:v>
                </c:pt>
                <c:pt idx="3">
                  <c:v>0.37259774073961976</c:v>
                </c:pt>
                <c:pt idx="4">
                  <c:v>0.39418706768772421</c:v>
                </c:pt>
                <c:pt idx="5">
                  <c:v>0.40934293244258751</c:v>
                </c:pt>
                <c:pt idx="6">
                  <c:v>0.44627163228485162</c:v>
                </c:pt>
                <c:pt idx="7">
                  <c:v>0.46602440583890614</c:v>
                </c:pt>
                <c:pt idx="8">
                  <c:v>0.47004598559441496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S4'!$AL$398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S4'!$AW$398:$BE$398</c:f>
                <c:numCache>
                  <c:formatCode>General</c:formatCode>
                  <c:ptCount val="9"/>
                  <c:pt idx="0">
                    <c:v>8.1126466622527621E-2</c:v>
                  </c:pt>
                  <c:pt idx="1">
                    <c:v>6.3700944627545442E-2</c:v>
                  </c:pt>
                  <c:pt idx="2">
                    <c:v>3.3135733632689846E-2</c:v>
                  </c:pt>
                  <c:pt idx="3">
                    <c:v>3.7902309233015775E-2</c:v>
                  </c:pt>
                  <c:pt idx="4">
                    <c:v>3.2273133792637791E-2</c:v>
                  </c:pt>
                  <c:pt idx="5">
                    <c:v>3.8304760919066733E-2</c:v>
                  </c:pt>
                  <c:pt idx="6">
                    <c:v>2.5107222876619196E-2</c:v>
                  </c:pt>
                  <c:pt idx="7">
                    <c:v>4.9866597743782597E-2</c:v>
                  </c:pt>
                  <c:pt idx="8">
                    <c:v>3.7739504744235458E-2</c:v>
                  </c:pt>
                </c:numCache>
              </c:numRef>
            </c:plus>
            <c:minus>
              <c:numRef>
                <c:f>'Fig S4'!$AW$398:$BE$398</c:f>
                <c:numCache>
                  <c:formatCode>General</c:formatCode>
                  <c:ptCount val="9"/>
                  <c:pt idx="0">
                    <c:v>8.1126466622527621E-2</c:v>
                  </c:pt>
                  <c:pt idx="1">
                    <c:v>6.3700944627545442E-2</c:v>
                  </c:pt>
                  <c:pt idx="2">
                    <c:v>3.3135733632689846E-2</c:v>
                  </c:pt>
                  <c:pt idx="3">
                    <c:v>3.7902309233015775E-2</c:v>
                  </c:pt>
                  <c:pt idx="4">
                    <c:v>3.2273133792637791E-2</c:v>
                  </c:pt>
                  <c:pt idx="5">
                    <c:v>3.8304760919066733E-2</c:v>
                  </c:pt>
                  <c:pt idx="6">
                    <c:v>2.5107222876619196E-2</c:v>
                  </c:pt>
                  <c:pt idx="7">
                    <c:v>4.9866597743782597E-2</c:v>
                  </c:pt>
                  <c:pt idx="8">
                    <c:v>3.7739504744235458E-2</c:v>
                  </c:pt>
                </c:numCache>
              </c:numRef>
            </c:minus>
          </c:errBars>
          <c:xVal>
            <c:numRef>
              <c:f>'Fig S4'!$AN$392:$AV$392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S4'!$AN$398:$AV$398</c:f>
              <c:numCache>
                <c:formatCode>0.000</c:formatCode>
                <c:ptCount val="9"/>
                <c:pt idx="0">
                  <c:v>0.30153720737528933</c:v>
                </c:pt>
                <c:pt idx="1">
                  <c:v>0.27892012587855075</c:v>
                </c:pt>
                <c:pt idx="2">
                  <c:v>0.3629081561021722</c:v>
                </c:pt>
                <c:pt idx="3">
                  <c:v>0.29480785756826217</c:v>
                </c:pt>
                <c:pt idx="4">
                  <c:v>0.38682768222420333</c:v>
                </c:pt>
                <c:pt idx="5">
                  <c:v>0.38009628769627096</c:v>
                </c:pt>
                <c:pt idx="6">
                  <c:v>0.35823420769717468</c:v>
                </c:pt>
                <c:pt idx="7">
                  <c:v>0.3347480934348942</c:v>
                </c:pt>
                <c:pt idx="8">
                  <c:v>0.25425135282608324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8316080"/>
        <c:axId val="188316640"/>
      </c:scatterChart>
      <c:valAx>
        <c:axId val="18831608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8316640"/>
        <c:crosses val="autoZero"/>
        <c:crossBetween val="midCat"/>
        <c:majorUnit val="2"/>
        <c:minorUnit val="1"/>
      </c:valAx>
      <c:valAx>
        <c:axId val="188316640"/>
        <c:scaling>
          <c:orientation val="minMax"/>
          <c:max val="0.8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88316080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721312113293337"/>
          <c:y val="0.119305878666324"/>
          <c:w val="0.73538029941458083"/>
          <c:h val="0.52713671930306039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S4'!$AL$453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S4'!$AW$453:$BE$453</c:f>
                <c:numCache>
                  <c:formatCode>General</c:formatCode>
                  <c:ptCount val="9"/>
                  <c:pt idx="0">
                    <c:v>2.7353503347776083E-2</c:v>
                  </c:pt>
                  <c:pt idx="1">
                    <c:v>3.2822632716580168E-2</c:v>
                  </c:pt>
                  <c:pt idx="2">
                    <c:v>4.108178859782622E-2</c:v>
                  </c:pt>
                  <c:pt idx="3">
                    <c:v>5.3843342001544184E-2</c:v>
                  </c:pt>
                  <c:pt idx="4">
                    <c:v>3.7127290202622572E-2</c:v>
                  </c:pt>
                  <c:pt idx="5">
                    <c:v>2.9578031172446843E-2</c:v>
                  </c:pt>
                  <c:pt idx="6">
                    <c:v>4.640300796766985E-2</c:v>
                  </c:pt>
                  <c:pt idx="7">
                    <c:v>3.9723372101162537E-2</c:v>
                  </c:pt>
                  <c:pt idx="8">
                    <c:v>3.929127706809258E-2</c:v>
                  </c:pt>
                </c:numCache>
              </c:numRef>
            </c:plus>
            <c:minus>
              <c:numRef>
                <c:f>'Fig S4'!$AW$453:$BE$453</c:f>
                <c:numCache>
                  <c:formatCode>General</c:formatCode>
                  <c:ptCount val="9"/>
                  <c:pt idx="0">
                    <c:v>2.7353503347776083E-2</c:v>
                  </c:pt>
                  <c:pt idx="1">
                    <c:v>3.2822632716580168E-2</c:v>
                  </c:pt>
                  <c:pt idx="2">
                    <c:v>4.108178859782622E-2</c:v>
                  </c:pt>
                  <c:pt idx="3">
                    <c:v>5.3843342001544184E-2</c:v>
                  </c:pt>
                  <c:pt idx="4">
                    <c:v>3.7127290202622572E-2</c:v>
                  </c:pt>
                  <c:pt idx="5">
                    <c:v>2.9578031172446843E-2</c:v>
                  </c:pt>
                  <c:pt idx="6">
                    <c:v>4.640300796766985E-2</c:v>
                  </c:pt>
                  <c:pt idx="7">
                    <c:v>3.9723372101162537E-2</c:v>
                  </c:pt>
                  <c:pt idx="8">
                    <c:v>3.929127706809258E-2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S4'!$AN$452:$AV$452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S4'!$AN$453:$AV$453</c:f>
              <c:numCache>
                <c:formatCode>0.000</c:formatCode>
                <c:ptCount val="9"/>
                <c:pt idx="0">
                  <c:v>0.36657726785500672</c:v>
                </c:pt>
                <c:pt idx="1">
                  <c:v>0.34081552754807393</c:v>
                </c:pt>
                <c:pt idx="2">
                  <c:v>0.40413311957798009</c:v>
                </c:pt>
                <c:pt idx="3">
                  <c:v>0.37516644384294068</c:v>
                </c:pt>
                <c:pt idx="4">
                  <c:v>0.42375623790122202</c:v>
                </c:pt>
                <c:pt idx="5">
                  <c:v>0.35815475726006701</c:v>
                </c:pt>
                <c:pt idx="6">
                  <c:v>0.4061035073601244</c:v>
                </c:pt>
                <c:pt idx="7">
                  <c:v>0.38446888324101031</c:v>
                </c:pt>
                <c:pt idx="8">
                  <c:v>0.37705618888694975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S4'!$AL$454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S4'!$AW$454:$BE$454</c:f>
                <c:numCache>
                  <c:formatCode>General</c:formatCode>
                  <c:ptCount val="9"/>
                  <c:pt idx="0">
                    <c:v>1.3289287491941788E-2</c:v>
                  </c:pt>
                  <c:pt idx="1">
                    <c:v>3.4536345997595821E-2</c:v>
                  </c:pt>
                  <c:pt idx="2">
                    <c:v>4.7855055881611125E-2</c:v>
                  </c:pt>
                  <c:pt idx="3">
                    <c:v>2.4524504438748984E-2</c:v>
                  </c:pt>
                  <c:pt idx="4">
                    <c:v>5.1071930061219961E-2</c:v>
                  </c:pt>
                  <c:pt idx="5">
                    <c:v>7.2955406327000608E-2</c:v>
                  </c:pt>
                  <c:pt idx="6">
                    <c:v>4.9215126195215016E-2</c:v>
                  </c:pt>
                  <c:pt idx="7">
                    <c:v>4.8088223852982802E-2</c:v>
                  </c:pt>
                  <c:pt idx="8">
                    <c:v>1.4205078851173008E-2</c:v>
                  </c:pt>
                </c:numCache>
              </c:numRef>
            </c:plus>
            <c:minus>
              <c:numRef>
                <c:f>'Fig S4'!$AW$454:$BE$454</c:f>
                <c:numCache>
                  <c:formatCode>General</c:formatCode>
                  <c:ptCount val="9"/>
                  <c:pt idx="0">
                    <c:v>1.3289287491941788E-2</c:v>
                  </c:pt>
                  <c:pt idx="1">
                    <c:v>3.4536345997595821E-2</c:v>
                  </c:pt>
                  <c:pt idx="2">
                    <c:v>4.7855055881611125E-2</c:v>
                  </c:pt>
                  <c:pt idx="3">
                    <c:v>2.4524504438748984E-2</c:v>
                  </c:pt>
                  <c:pt idx="4">
                    <c:v>5.1071930061219961E-2</c:v>
                  </c:pt>
                  <c:pt idx="5">
                    <c:v>7.2955406327000608E-2</c:v>
                  </c:pt>
                  <c:pt idx="6">
                    <c:v>4.9215126195215016E-2</c:v>
                  </c:pt>
                  <c:pt idx="7">
                    <c:v>4.8088223852982802E-2</c:v>
                  </c:pt>
                  <c:pt idx="8">
                    <c:v>1.4205078851173008E-2</c:v>
                  </c:pt>
                </c:numCache>
              </c:numRef>
            </c:minus>
          </c:errBars>
          <c:xVal>
            <c:numRef>
              <c:f>'Fig S4'!$AN$452:$AV$452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S4'!$AN$454:$AV$454</c:f>
              <c:numCache>
                <c:formatCode>0.000</c:formatCode>
                <c:ptCount val="9"/>
                <c:pt idx="0">
                  <c:v>0.34651537240056007</c:v>
                </c:pt>
                <c:pt idx="1">
                  <c:v>0.26428243958321529</c:v>
                </c:pt>
                <c:pt idx="2">
                  <c:v>0.31791592607335106</c:v>
                </c:pt>
                <c:pt idx="3">
                  <c:v>0.23093619866521242</c:v>
                </c:pt>
                <c:pt idx="4">
                  <c:v>0.37396895059966695</c:v>
                </c:pt>
                <c:pt idx="5">
                  <c:v>0.32359107711062907</c:v>
                </c:pt>
                <c:pt idx="6">
                  <c:v>0.35983016978031113</c:v>
                </c:pt>
                <c:pt idx="7">
                  <c:v>0.41697313058732599</c:v>
                </c:pt>
                <c:pt idx="8">
                  <c:v>0.3125571411311181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8611152"/>
        <c:axId val="188611712"/>
      </c:scatterChart>
      <c:valAx>
        <c:axId val="188611152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188611712"/>
        <c:crosses val="autoZero"/>
        <c:crossBetween val="midCat"/>
        <c:majorUnit val="2"/>
        <c:minorUnit val="1"/>
      </c:valAx>
      <c:valAx>
        <c:axId val="188611712"/>
        <c:scaling>
          <c:orientation val="minMax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188611152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00"/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226737489004918"/>
          <c:y val="6.8339137003153957E-2"/>
          <c:w val="0.82323257033396335"/>
          <c:h val="0.52599678617719869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S4'!$AL$459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S4'!$AW$459:$BE$459</c:f>
                <c:numCache>
                  <c:formatCode>General</c:formatCode>
                  <c:ptCount val="9"/>
                  <c:pt idx="0">
                    <c:v>5.2021448744201504E-2</c:v>
                  </c:pt>
                  <c:pt idx="1">
                    <c:v>1.816837358547934E-2</c:v>
                  </c:pt>
                  <c:pt idx="2">
                    <c:v>2.5661431461483385E-2</c:v>
                  </c:pt>
                  <c:pt idx="3">
                    <c:v>2.3983635023523377E-2</c:v>
                  </c:pt>
                  <c:pt idx="4">
                    <c:v>4.5245650356587855E-2</c:v>
                  </c:pt>
                  <c:pt idx="5">
                    <c:v>3.8120194734734394E-2</c:v>
                  </c:pt>
                  <c:pt idx="6">
                    <c:v>3.7489579223619264E-2</c:v>
                  </c:pt>
                  <c:pt idx="7">
                    <c:v>5.9899543586887254E-2</c:v>
                  </c:pt>
                  <c:pt idx="8">
                    <c:v>3.2284055790889575E-2</c:v>
                  </c:pt>
                </c:numCache>
              </c:numRef>
            </c:plus>
            <c:minus>
              <c:numRef>
                <c:f>'Fig S4'!$AW$459:$BE$459</c:f>
                <c:numCache>
                  <c:formatCode>General</c:formatCode>
                  <c:ptCount val="9"/>
                  <c:pt idx="0">
                    <c:v>5.2021448744201504E-2</c:v>
                  </c:pt>
                  <c:pt idx="1">
                    <c:v>1.816837358547934E-2</c:v>
                  </c:pt>
                  <c:pt idx="2">
                    <c:v>2.5661431461483385E-2</c:v>
                  </c:pt>
                  <c:pt idx="3">
                    <c:v>2.3983635023523377E-2</c:v>
                  </c:pt>
                  <c:pt idx="4">
                    <c:v>4.5245650356587855E-2</c:v>
                  </c:pt>
                  <c:pt idx="5">
                    <c:v>3.8120194734734394E-2</c:v>
                  </c:pt>
                  <c:pt idx="6">
                    <c:v>3.7489579223619264E-2</c:v>
                  </c:pt>
                  <c:pt idx="7">
                    <c:v>5.9899543586887254E-2</c:v>
                  </c:pt>
                  <c:pt idx="8">
                    <c:v>3.2284055790889575E-2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S4'!$AN$452:$AV$452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S4'!$AN$459:$AV$459</c:f>
              <c:numCache>
                <c:formatCode>0.000</c:formatCode>
                <c:ptCount val="9"/>
                <c:pt idx="0">
                  <c:v>0.38295391451334676</c:v>
                </c:pt>
                <c:pt idx="1">
                  <c:v>0.30739955782773826</c:v>
                </c:pt>
                <c:pt idx="2">
                  <c:v>0.36820701625159513</c:v>
                </c:pt>
                <c:pt idx="3">
                  <c:v>0.46280516562398061</c:v>
                </c:pt>
                <c:pt idx="4">
                  <c:v>0.19312212591797559</c:v>
                </c:pt>
                <c:pt idx="5">
                  <c:v>0.26001117467086055</c:v>
                </c:pt>
                <c:pt idx="6">
                  <c:v>0.26633667691596674</c:v>
                </c:pt>
                <c:pt idx="7">
                  <c:v>0.23778811017208404</c:v>
                </c:pt>
                <c:pt idx="8">
                  <c:v>0.29689746344159068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S4'!$AL$460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S4'!$AW$460:$BE$460</c:f>
                <c:numCache>
                  <c:formatCode>General</c:formatCode>
                  <c:ptCount val="9"/>
                  <c:pt idx="0">
                    <c:v>3.1517602520973666E-2</c:v>
                  </c:pt>
                  <c:pt idx="1">
                    <c:v>7.1216727442404287E-2</c:v>
                  </c:pt>
                  <c:pt idx="2">
                    <c:v>3.3552358510121172E-2</c:v>
                  </c:pt>
                  <c:pt idx="3">
                    <c:v>0.13316634993130605</c:v>
                  </c:pt>
                  <c:pt idx="4">
                    <c:v>3.8764377499177771E-2</c:v>
                  </c:pt>
                  <c:pt idx="5">
                    <c:v>4.3158846303746425E-2</c:v>
                  </c:pt>
                  <c:pt idx="6">
                    <c:v>6.683837922976528E-2</c:v>
                  </c:pt>
                  <c:pt idx="7">
                    <c:v>6.960812891372832E-2</c:v>
                  </c:pt>
                  <c:pt idx="8">
                    <c:v>4.6149308012168003E-2</c:v>
                  </c:pt>
                </c:numCache>
              </c:numRef>
            </c:plus>
            <c:minus>
              <c:numRef>
                <c:f>'Fig S4'!$AW$460:$BE$460</c:f>
                <c:numCache>
                  <c:formatCode>General</c:formatCode>
                  <c:ptCount val="9"/>
                  <c:pt idx="0">
                    <c:v>3.1517602520973666E-2</c:v>
                  </c:pt>
                  <c:pt idx="1">
                    <c:v>7.1216727442404287E-2</c:v>
                  </c:pt>
                  <c:pt idx="2">
                    <c:v>3.3552358510121172E-2</c:v>
                  </c:pt>
                  <c:pt idx="3">
                    <c:v>0.13316634993130605</c:v>
                  </c:pt>
                  <c:pt idx="4">
                    <c:v>3.8764377499177771E-2</c:v>
                  </c:pt>
                  <c:pt idx="5">
                    <c:v>4.3158846303746425E-2</c:v>
                  </c:pt>
                  <c:pt idx="6">
                    <c:v>6.683837922976528E-2</c:v>
                  </c:pt>
                  <c:pt idx="7">
                    <c:v>6.960812891372832E-2</c:v>
                  </c:pt>
                  <c:pt idx="8">
                    <c:v>4.6149308012168003E-2</c:v>
                  </c:pt>
                </c:numCache>
              </c:numRef>
            </c:minus>
          </c:errBars>
          <c:xVal>
            <c:numRef>
              <c:f>'Fig S4'!$AN$452:$AV$452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S4'!$AN$460:$AV$460</c:f>
              <c:numCache>
                <c:formatCode>0.000</c:formatCode>
                <c:ptCount val="9"/>
                <c:pt idx="0">
                  <c:v>0.39242597151618019</c:v>
                </c:pt>
                <c:pt idx="1">
                  <c:v>0.39083428112814628</c:v>
                </c:pt>
                <c:pt idx="2">
                  <c:v>0.40108025260374169</c:v>
                </c:pt>
                <c:pt idx="3">
                  <c:v>0.3691998845983982</c:v>
                </c:pt>
                <c:pt idx="4">
                  <c:v>0.26585790498807482</c:v>
                </c:pt>
                <c:pt idx="5">
                  <c:v>0.33984926327921494</c:v>
                </c:pt>
                <c:pt idx="6">
                  <c:v>0.33426485088494318</c:v>
                </c:pt>
                <c:pt idx="7">
                  <c:v>0.30181346449967261</c:v>
                </c:pt>
                <c:pt idx="8">
                  <c:v>0.28906254917810692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8614512"/>
        <c:axId val="188082208"/>
      </c:scatterChart>
      <c:valAx>
        <c:axId val="188614512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188082208"/>
        <c:crosses val="autoZero"/>
        <c:crossBetween val="midCat"/>
        <c:majorUnit val="2"/>
        <c:minorUnit val="1"/>
      </c:valAx>
      <c:valAx>
        <c:axId val="188082208"/>
        <c:scaling>
          <c:orientation val="minMax"/>
          <c:max val="0.5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88614512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193623665953545E-2"/>
          <c:y val="0.11096809751212348"/>
          <c:w val="0.85073833982616454"/>
          <c:h val="0.52635105843132379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S4'!$AL$455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S4'!$AW$455:$BE$455</c:f>
                <c:numCache>
                  <c:formatCode>General</c:formatCode>
                  <c:ptCount val="9"/>
                  <c:pt idx="0">
                    <c:v>3.0376202728273675E-2</c:v>
                  </c:pt>
                  <c:pt idx="1">
                    <c:v>2.5689640545031797E-2</c:v>
                  </c:pt>
                  <c:pt idx="2">
                    <c:v>4.2129181476030758E-2</c:v>
                  </c:pt>
                  <c:pt idx="3">
                    <c:v>4.0671000751317604E-2</c:v>
                  </c:pt>
                  <c:pt idx="4">
                    <c:v>2.4149278674445961E-2</c:v>
                  </c:pt>
                  <c:pt idx="5">
                    <c:v>5.2493450263946931E-2</c:v>
                  </c:pt>
                  <c:pt idx="6">
                    <c:v>2.4109078199786343E-2</c:v>
                  </c:pt>
                  <c:pt idx="7">
                    <c:v>2.2003616823029593E-2</c:v>
                  </c:pt>
                  <c:pt idx="8">
                    <c:v>2.1616495117655905E-2</c:v>
                  </c:pt>
                </c:numCache>
              </c:numRef>
            </c:plus>
            <c:minus>
              <c:numRef>
                <c:f>'Fig S4'!$AW$455:$BE$455</c:f>
                <c:numCache>
                  <c:formatCode>General</c:formatCode>
                  <c:ptCount val="9"/>
                  <c:pt idx="0">
                    <c:v>3.0376202728273675E-2</c:v>
                  </c:pt>
                  <c:pt idx="1">
                    <c:v>2.5689640545031797E-2</c:v>
                  </c:pt>
                  <c:pt idx="2">
                    <c:v>4.2129181476030758E-2</c:v>
                  </c:pt>
                  <c:pt idx="3">
                    <c:v>4.0671000751317604E-2</c:v>
                  </c:pt>
                  <c:pt idx="4">
                    <c:v>2.4149278674445961E-2</c:v>
                  </c:pt>
                  <c:pt idx="5">
                    <c:v>5.2493450263946931E-2</c:v>
                  </c:pt>
                  <c:pt idx="6">
                    <c:v>2.4109078199786343E-2</c:v>
                  </c:pt>
                  <c:pt idx="7">
                    <c:v>2.2003616823029593E-2</c:v>
                  </c:pt>
                  <c:pt idx="8">
                    <c:v>2.1616495117655905E-2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S4'!$AN$452:$AV$452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S4'!$AN$455:$AV$455</c:f>
              <c:numCache>
                <c:formatCode>0.000</c:formatCode>
                <c:ptCount val="9"/>
                <c:pt idx="0">
                  <c:v>0.37305369052305509</c:v>
                </c:pt>
                <c:pt idx="1">
                  <c:v>0.32474414205509333</c:v>
                </c:pt>
                <c:pt idx="2">
                  <c:v>0.35836302623922123</c:v>
                </c:pt>
                <c:pt idx="3">
                  <c:v>0.22565322326055368</c:v>
                </c:pt>
                <c:pt idx="4">
                  <c:v>0.28817813401663811</c:v>
                </c:pt>
                <c:pt idx="5">
                  <c:v>0.41021040480781035</c:v>
                </c:pt>
                <c:pt idx="6">
                  <c:v>0.294972736285249</c:v>
                </c:pt>
                <c:pt idx="7">
                  <c:v>0.24324441615880996</c:v>
                </c:pt>
                <c:pt idx="8">
                  <c:v>0.24200657527600455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S4'!$AL$456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S4'!$AW$456:$BE$456</c:f>
                <c:numCache>
                  <c:formatCode>General</c:formatCode>
                  <c:ptCount val="9"/>
                  <c:pt idx="0">
                    <c:v>4.4675974053277091E-2</c:v>
                  </c:pt>
                  <c:pt idx="1">
                    <c:v>3.9625913603860474E-2</c:v>
                  </c:pt>
                  <c:pt idx="2">
                    <c:v>6.1058959006508554E-2</c:v>
                  </c:pt>
                  <c:pt idx="3">
                    <c:v>3.2213086568756787E-2</c:v>
                  </c:pt>
                  <c:pt idx="4">
                    <c:v>3.8051403273749999E-2</c:v>
                  </c:pt>
                  <c:pt idx="5">
                    <c:v>3.1682291610009988E-2</c:v>
                  </c:pt>
                  <c:pt idx="6">
                    <c:v>7.9631318361895215E-2</c:v>
                  </c:pt>
                  <c:pt idx="7">
                    <c:v>3.3189385929810147E-2</c:v>
                  </c:pt>
                  <c:pt idx="8">
                    <c:v>2.6677935159778111E-2</c:v>
                  </c:pt>
                </c:numCache>
              </c:numRef>
            </c:plus>
            <c:minus>
              <c:numRef>
                <c:f>'Fig S4'!$AW$456:$BE$456</c:f>
                <c:numCache>
                  <c:formatCode>General</c:formatCode>
                  <c:ptCount val="9"/>
                  <c:pt idx="0">
                    <c:v>4.4675974053277091E-2</c:v>
                  </c:pt>
                  <c:pt idx="1">
                    <c:v>3.9625913603860474E-2</c:v>
                  </c:pt>
                  <c:pt idx="2">
                    <c:v>6.1058959006508554E-2</c:v>
                  </c:pt>
                  <c:pt idx="3">
                    <c:v>3.2213086568756787E-2</c:v>
                  </c:pt>
                  <c:pt idx="4">
                    <c:v>3.8051403273749999E-2</c:v>
                  </c:pt>
                  <c:pt idx="5">
                    <c:v>3.1682291610009988E-2</c:v>
                  </c:pt>
                  <c:pt idx="6">
                    <c:v>7.9631318361895215E-2</c:v>
                  </c:pt>
                  <c:pt idx="7">
                    <c:v>3.3189385929810147E-2</c:v>
                  </c:pt>
                  <c:pt idx="8">
                    <c:v>2.6677935159778111E-2</c:v>
                  </c:pt>
                </c:numCache>
              </c:numRef>
            </c:minus>
          </c:errBars>
          <c:xVal>
            <c:numRef>
              <c:f>'Fig S4'!$AN$452:$AV$452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S4'!$AN$456:$AV$456</c:f>
              <c:numCache>
                <c:formatCode>0.000</c:formatCode>
                <c:ptCount val="9"/>
                <c:pt idx="0">
                  <c:v>0.36066289850988847</c:v>
                </c:pt>
                <c:pt idx="1">
                  <c:v>0.3002795988032142</c:v>
                </c:pt>
                <c:pt idx="2">
                  <c:v>0.26358219800718347</c:v>
                </c:pt>
                <c:pt idx="3">
                  <c:v>0.2820481888420624</c:v>
                </c:pt>
                <c:pt idx="4">
                  <c:v>0.30865410653095421</c:v>
                </c:pt>
                <c:pt idx="5">
                  <c:v>0.37924059297699575</c:v>
                </c:pt>
                <c:pt idx="6">
                  <c:v>0.30994599452617722</c:v>
                </c:pt>
                <c:pt idx="7">
                  <c:v>0.17356224640556245</c:v>
                </c:pt>
                <c:pt idx="8">
                  <c:v>0.27950611041721574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8085008"/>
        <c:axId val="188085568"/>
      </c:scatterChart>
      <c:valAx>
        <c:axId val="18808500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extTo"/>
        <c:crossAx val="188085568"/>
        <c:crosses val="autoZero"/>
        <c:crossBetween val="midCat"/>
        <c:majorUnit val="2"/>
        <c:minorUnit val="1"/>
      </c:valAx>
      <c:valAx>
        <c:axId val="188085568"/>
        <c:scaling>
          <c:orientation val="minMax"/>
          <c:max val="0.5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88085008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00"/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564135194465785E-2"/>
          <c:y val="5.1201900786574085E-2"/>
          <c:w val="0.81097291213704814"/>
          <c:h val="0.52648186498556004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S4'!$AL$457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S4'!$AW$457:$BE$457</c:f>
                <c:numCache>
                  <c:formatCode>General</c:formatCode>
                  <c:ptCount val="9"/>
                  <c:pt idx="0">
                    <c:v>6.0497928184046396E-2</c:v>
                  </c:pt>
                  <c:pt idx="1">
                    <c:v>2.840327983112096E-2</c:v>
                  </c:pt>
                  <c:pt idx="2">
                    <c:v>4.0616966945420531E-2</c:v>
                  </c:pt>
                  <c:pt idx="3">
                    <c:v>6.8198197250634446E-2</c:v>
                  </c:pt>
                  <c:pt idx="4">
                    <c:v>3.1349610670935654E-2</c:v>
                  </c:pt>
                  <c:pt idx="5">
                    <c:v>5.3453882350410542E-2</c:v>
                  </c:pt>
                  <c:pt idx="6">
                    <c:v>5.2137185344177044E-2</c:v>
                  </c:pt>
                  <c:pt idx="7">
                    <c:v>3.541370472349345E-2</c:v>
                  </c:pt>
                  <c:pt idx="8">
                    <c:v>3.1344345790567149E-2</c:v>
                  </c:pt>
                </c:numCache>
              </c:numRef>
            </c:plus>
            <c:minus>
              <c:numRef>
                <c:f>'Fig S4'!$AW$457:$BE$457</c:f>
                <c:numCache>
                  <c:formatCode>General</c:formatCode>
                  <c:ptCount val="9"/>
                  <c:pt idx="0">
                    <c:v>6.0497928184046396E-2</c:v>
                  </c:pt>
                  <c:pt idx="1">
                    <c:v>2.840327983112096E-2</c:v>
                  </c:pt>
                  <c:pt idx="2">
                    <c:v>4.0616966945420531E-2</c:v>
                  </c:pt>
                  <c:pt idx="3">
                    <c:v>6.8198197250634446E-2</c:v>
                  </c:pt>
                  <c:pt idx="4">
                    <c:v>3.1349610670935654E-2</c:v>
                  </c:pt>
                  <c:pt idx="5">
                    <c:v>5.3453882350410542E-2</c:v>
                  </c:pt>
                  <c:pt idx="6">
                    <c:v>5.2137185344177044E-2</c:v>
                  </c:pt>
                  <c:pt idx="7">
                    <c:v>3.541370472349345E-2</c:v>
                  </c:pt>
                  <c:pt idx="8">
                    <c:v>3.1344345790567149E-2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S4'!$AN$452:$AV$452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S4'!$AN$457:$AV$457</c:f>
              <c:numCache>
                <c:formatCode>0.000</c:formatCode>
                <c:ptCount val="9"/>
                <c:pt idx="0">
                  <c:v>0.31025273513269841</c:v>
                </c:pt>
                <c:pt idx="1">
                  <c:v>0.30818711682995603</c:v>
                </c:pt>
                <c:pt idx="2">
                  <c:v>0.35444958641321661</c:v>
                </c:pt>
                <c:pt idx="3">
                  <c:v>0.30204431980016944</c:v>
                </c:pt>
                <c:pt idx="4">
                  <c:v>0.33376118771110969</c:v>
                </c:pt>
                <c:pt idx="5">
                  <c:v>0.3687942245166998</c:v>
                </c:pt>
                <c:pt idx="6">
                  <c:v>0.39318814718927281</c:v>
                </c:pt>
                <c:pt idx="7">
                  <c:v>0.33058642848400949</c:v>
                </c:pt>
                <c:pt idx="8">
                  <c:v>0.30453451533159293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S4'!$AL$458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S4'!$AW$458:$BE$458</c:f>
                <c:numCache>
                  <c:formatCode>General</c:formatCode>
                  <c:ptCount val="9"/>
                  <c:pt idx="0">
                    <c:v>5.8144580838887482E-2</c:v>
                  </c:pt>
                  <c:pt idx="1">
                    <c:v>3.0679602074828283E-2</c:v>
                  </c:pt>
                  <c:pt idx="2">
                    <c:v>2.7944751617849165E-2</c:v>
                  </c:pt>
                  <c:pt idx="3">
                    <c:v>8.5105333577801631E-2</c:v>
                  </c:pt>
                  <c:pt idx="4">
                    <c:v>6.9012347485132339E-2</c:v>
                  </c:pt>
                  <c:pt idx="5">
                    <c:v>9.1642952395482855E-2</c:v>
                  </c:pt>
                  <c:pt idx="6">
                    <c:v>5.6024275928691761E-2</c:v>
                  </c:pt>
                  <c:pt idx="7">
                    <c:v>5.2926261537979663E-2</c:v>
                  </c:pt>
                  <c:pt idx="8">
                    <c:v>4.7329362341642728E-2</c:v>
                  </c:pt>
                </c:numCache>
              </c:numRef>
            </c:plus>
            <c:minus>
              <c:numRef>
                <c:f>'Fig S4'!$AW$458:$BE$458</c:f>
                <c:numCache>
                  <c:formatCode>General</c:formatCode>
                  <c:ptCount val="9"/>
                  <c:pt idx="0">
                    <c:v>5.8144580838887482E-2</c:v>
                  </c:pt>
                  <c:pt idx="1">
                    <c:v>3.0679602074828283E-2</c:v>
                  </c:pt>
                  <c:pt idx="2">
                    <c:v>2.7944751617849165E-2</c:v>
                  </c:pt>
                  <c:pt idx="3">
                    <c:v>8.5105333577801631E-2</c:v>
                  </c:pt>
                  <c:pt idx="4">
                    <c:v>6.9012347485132339E-2</c:v>
                  </c:pt>
                  <c:pt idx="5">
                    <c:v>9.1642952395482855E-2</c:v>
                  </c:pt>
                  <c:pt idx="6">
                    <c:v>5.6024275928691761E-2</c:v>
                  </c:pt>
                  <c:pt idx="7">
                    <c:v>5.2926261537979663E-2</c:v>
                  </c:pt>
                  <c:pt idx="8">
                    <c:v>4.7329362341642728E-2</c:v>
                  </c:pt>
                </c:numCache>
              </c:numRef>
            </c:minus>
          </c:errBars>
          <c:xVal>
            <c:numRef>
              <c:f>'Fig S4'!$AN$452:$AV$452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S4'!$AN$458:$AV$458</c:f>
              <c:numCache>
                <c:formatCode>0.000</c:formatCode>
                <c:ptCount val="9"/>
                <c:pt idx="0">
                  <c:v>0.35057217977003086</c:v>
                </c:pt>
                <c:pt idx="1">
                  <c:v>0.38047840767864655</c:v>
                </c:pt>
                <c:pt idx="2">
                  <c:v>0.33072882055654174</c:v>
                </c:pt>
                <c:pt idx="3">
                  <c:v>0.38118587770707263</c:v>
                </c:pt>
                <c:pt idx="4">
                  <c:v>0.29836241745676273</c:v>
                </c:pt>
                <c:pt idx="5">
                  <c:v>0.3478054706560979</c:v>
                </c:pt>
                <c:pt idx="6">
                  <c:v>0.32359733973272592</c:v>
                </c:pt>
                <c:pt idx="7">
                  <c:v>0.33570557214483743</c:v>
                </c:pt>
                <c:pt idx="8">
                  <c:v>0.43923977206072956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8088368"/>
        <c:axId val="188088928"/>
      </c:scatterChart>
      <c:valAx>
        <c:axId val="18808836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188088928"/>
        <c:crosses val="autoZero"/>
        <c:crossBetween val="midCat"/>
        <c:majorUnit val="2"/>
        <c:minorUnit val="1"/>
      </c:valAx>
      <c:valAx>
        <c:axId val="188088928"/>
        <c:scaling>
          <c:orientation val="minMax"/>
          <c:max val="0.5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88088368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S4'!$AO$31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S4'!$BA$31:$BJ$31</c:f>
                <c:numCache>
                  <c:formatCode>General</c:formatCode>
                  <c:ptCount val="10"/>
                  <c:pt idx="0">
                    <c:v>2.8910556817728566E-2</c:v>
                  </c:pt>
                  <c:pt idx="1">
                    <c:v>1.9833813688860859E-2</c:v>
                  </c:pt>
                  <c:pt idx="2">
                    <c:v>2.3734670476845566E-2</c:v>
                  </c:pt>
                  <c:pt idx="3">
                    <c:v>2.2766592576258172E-2</c:v>
                  </c:pt>
                  <c:pt idx="4">
                    <c:v>2.2523753525876735E-2</c:v>
                  </c:pt>
                  <c:pt idx="5">
                    <c:v>1.9021258933829218E-2</c:v>
                  </c:pt>
                  <c:pt idx="6">
                    <c:v>1.74876218775834E-2</c:v>
                  </c:pt>
                  <c:pt idx="7">
                    <c:v>2.4603003448088752E-2</c:v>
                  </c:pt>
                  <c:pt idx="8">
                    <c:v>2.0108499410282546E-2</c:v>
                  </c:pt>
                  <c:pt idx="9">
                    <c:v>1.7190518350564971E-2</c:v>
                  </c:pt>
                </c:numCache>
              </c:numRef>
            </c:plus>
            <c:minus>
              <c:numRef>
                <c:f>'Fig S4'!$BA$31:$BJ$31</c:f>
                <c:numCache>
                  <c:formatCode>General</c:formatCode>
                  <c:ptCount val="10"/>
                  <c:pt idx="0">
                    <c:v>2.8910556817728566E-2</c:v>
                  </c:pt>
                  <c:pt idx="1">
                    <c:v>1.9833813688860859E-2</c:v>
                  </c:pt>
                  <c:pt idx="2">
                    <c:v>2.3734670476845566E-2</c:v>
                  </c:pt>
                  <c:pt idx="3">
                    <c:v>2.2766592576258172E-2</c:v>
                  </c:pt>
                  <c:pt idx="4">
                    <c:v>2.2523753525876735E-2</c:v>
                  </c:pt>
                  <c:pt idx="5">
                    <c:v>1.9021258933829218E-2</c:v>
                  </c:pt>
                  <c:pt idx="6">
                    <c:v>1.74876218775834E-2</c:v>
                  </c:pt>
                  <c:pt idx="7">
                    <c:v>2.4603003448088752E-2</c:v>
                  </c:pt>
                  <c:pt idx="8">
                    <c:v>2.0108499410282546E-2</c:v>
                  </c:pt>
                  <c:pt idx="9">
                    <c:v>1.7190518350564971E-2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S4'!$AQ$30:$AZ$30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'Fig S4'!$AQ$31:$AZ$31</c:f>
              <c:numCache>
                <c:formatCode>0.00E+00</c:formatCode>
                <c:ptCount val="10"/>
                <c:pt idx="0">
                  <c:v>9.3920333333333328E-2</c:v>
                </c:pt>
                <c:pt idx="1">
                  <c:v>8.4958666666666668E-2</c:v>
                </c:pt>
                <c:pt idx="2">
                  <c:v>9.3593333333333348E-2</c:v>
                </c:pt>
                <c:pt idx="3">
                  <c:v>8.0759999999999998E-2</c:v>
                </c:pt>
                <c:pt idx="4">
                  <c:v>7.7022166666666669E-2</c:v>
                </c:pt>
                <c:pt idx="5">
                  <c:v>7.5167833333333336E-2</c:v>
                </c:pt>
                <c:pt idx="6">
                  <c:v>6.9439000000000001E-2</c:v>
                </c:pt>
                <c:pt idx="7">
                  <c:v>7.3782E-2</c:v>
                </c:pt>
                <c:pt idx="8">
                  <c:v>7.3311000000000001E-2</c:v>
                </c:pt>
                <c:pt idx="9">
                  <c:v>7.1150166666666667E-2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S4'!$AO$32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S4'!$BA$32:$BJ$32</c:f>
                <c:numCache>
                  <c:formatCode>General</c:formatCode>
                  <c:ptCount val="10"/>
                  <c:pt idx="0">
                    <c:v>1.1950776073125932E-2</c:v>
                  </c:pt>
                  <c:pt idx="1">
                    <c:v>1.2060889381246597E-2</c:v>
                  </c:pt>
                  <c:pt idx="2">
                    <c:v>1.1121367027596024E-2</c:v>
                  </c:pt>
                  <c:pt idx="3">
                    <c:v>7.7114868905095021E-3</c:v>
                  </c:pt>
                  <c:pt idx="4">
                    <c:v>6.8275854611397372E-3</c:v>
                  </c:pt>
                  <c:pt idx="5">
                    <c:v>1.1489576765486181E-2</c:v>
                  </c:pt>
                  <c:pt idx="6">
                    <c:v>1.2371328132015573E-2</c:v>
                  </c:pt>
                  <c:pt idx="7">
                    <c:v>2.3885786905256712E-2</c:v>
                  </c:pt>
                  <c:pt idx="8">
                    <c:v>1.1251477699247624E-2</c:v>
                  </c:pt>
                  <c:pt idx="9">
                    <c:v>8.2517258295865745E-3</c:v>
                  </c:pt>
                </c:numCache>
              </c:numRef>
            </c:plus>
            <c:minus>
              <c:numRef>
                <c:f>'Fig S4'!$BA$32:$BJ$32</c:f>
                <c:numCache>
                  <c:formatCode>General</c:formatCode>
                  <c:ptCount val="10"/>
                  <c:pt idx="0">
                    <c:v>1.1950776073125932E-2</c:v>
                  </c:pt>
                  <c:pt idx="1">
                    <c:v>1.2060889381246597E-2</c:v>
                  </c:pt>
                  <c:pt idx="2">
                    <c:v>1.1121367027596024E-2</c:v>
                  </c:pt>
                  <c:pt idx="3">
                    <c:v>7.7114868905095021E-3</c:v>
                  </c:pt>
                  <c:pt idx="4">
                    <c:v>6.8275854611397372E-3</c:v>
                  </c:pt>
                  <c:pt idx="5">
                    <c:v>1.1489576765486181E-2</c:v>
                  </c:pt>
                  <c:pt idx="6">
                    <c:v>1.2371328132015573E-2</c:v>
                  </c:pt>
                  <c:pt idx="7">
                    <c:v>2.3885786905256712E-2</c:v>
                  </c:pt>
                  <c:pt idx="8">
                    <c:v>1.1251477699247624E-2</c:v>
                  </c:pt>
                  <c:pt idx="9">
                    <c:v>8.2517258295865745E-3</c:v>
                  </c:pt>
                </c:numCache>
              </c:numRef>
            </c:minus>
          </c:errBars>
          <c:xVal>
            <c:numRef>
              <c:f>'Fig S4'!$AQ$30:$AZ$30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'Fig S4'!$AQ$32:$AZ$32</c:f>
              <c:numCache>
                <c:formatCode>0.00E+00</c:formatCode>
                <c:ptCount val="10"/>
                <c:pt idx="0">
                  <c:v>7.3594500000000007E-2</c:v>
                </c:pt>
                <c:pt idx="1">
                  <c:v>5.6932999999999997E-2</c:v>
                </c:pt>
                <c:pt idx="2">
                  <c:v>5.9507249999999998E-2</c:v>
                </c:pt>
                <c:pt idx="3">
                  <c:v>5.7050250000000004E-2</c:v>
                </c:pt>
                <c:pt idx="4">
                  <c:v>4.6723750000000001E-2</c:v>
                </c:pt>
                <c:pt idx="5">
                  <c:v>5.59845E-2</c:v>
                </c:pt>
                <c:pt idx="6">
                  <c:v>5.6791500000000002E-2</c:v>
                </c:pt>
                <c:pt idx="7">
                  <c:v>7.1842500000000004E-2</c:v>
                </c:pt>
                <c:pt idx="8">
                  <c:v>5.3421499999999997E-2</c:v>
                </c:pt>
                <c:pt idx="9">
                  <c:v>5.1546000000000008E-2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8370720"/>
        <c:axId val="188371280"/>
      </c:scatterChart>
      <c:scatterChart>
        <c:scatterStyle val="smoothMarker"/>
        <c:varyColors val="0"/>
        <c:ser>
          <c:idx val="2"/>
          <c:order val="2"/>
          <c:tx>
            <c:strRef>
              <c:f>'Fig S4'!$Q$13</c:f>
              <c:strCache>
                <c:ptCount val="1"/>
                <c:pt idx="0">
                  <c:v>High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  <a:prstDash val="dashDot"/>
            </a:ln>
          </c:spPr>
          <c:marker>
            <c:symbol val="none"/>
          </c:marker>
          <c:xVal>
            <c:numRef>
              <c:f>'Fig S4'!$R$12:$AA$12</c:f>
              <c:numCache>
                <c:formatCode>General</c:formatCode>
                <c:ptCount val="10"/>
                <c:pt idx="0">
                  <c:v>-11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12</c:v>
                </c:pt>
              </c:numCache>
            </c:numRef>
          </c:xVal>
          <c:yVal>
            <c:numRef>
              <c:f>'Fig S4'!$R$13:$AA$13</c:f>
              <c:numCache>
                <c:formatCode>General</c:formatCode>
                <c:ptCount val="10"/>
                <c:pt idx="0">
                  <c:v>0.45185000000000003</c:v>
                </c:pt>
                <c:pt idx="1">
                  <c:v>0.45185000000000003</c:v>
                </c:pt>
                <c:pt idx="2">
                  <c:v>0.45185000000000003</c:v>
                </c:pt>
                <c:pt idx="3">
                  <c:v>0.45185000000000003</c:v>
                </c:pt>
                <c:pt idx="4">
                  <c:v>0.45185000000000003</c:v>
                </c:pt>
                <c:pt idx="5">
                  <c:v>0.45185000000000003</c:v>
                </c:pt>
                <c:pt idx="6">
                  <c:v>0.45185000000000003</c:v>
                </c:pt>
                <c:pt idx="7">
                  <c:v>0.45185000000000003</c:v>
                </c:pt>
                <c:pt idx="8">
                  <c:v>0.45185000000000003</c:v>
                </c:pt>
                <c:pt idx="9">
                  <c:v>0.45185000000000003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'Fig S4'!$J$22</c:f>
              <c:strCache>
                <c:ptCount val="1"/>
                <c:pt idx="0">
                  <c:v>Low</c:v>
                </c:pt>
              </c:strCache>
            </c:strRef>
          </c:tx>
          <c:spPr>
            <a:ln w="15875">
              <a:solidFill>
                <a:sysClr val="windowText" lastClr="000000"/>
              </a:solidFill>
              <a:prstDash val="dash"/>
            </a:ln>
          </c:spPr>
          <c:marker>
            <c:symbol val="none"/>
          </c:marker>
          <c:xVal>
            <c:numRef>
              <c:f>'Fig S4'!$R$12:$AA$12</c:f>
              <c:numCache>
                <c:formatCode>General</c:formatCode>
                <c:ptCount val="10"/>
                <c:pt idx="0">
                  <c:v>-11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12</c:v>
                </c:pt>
              </c:numCache>
            </c:numRef>
          </c:xVal>
          <c:yVal>
            <c:numRef>
              <c:f>'Fig S4'!$R$14:$AA$14</c:f>
              <c:numCache>
                <c:formatCode>General</c:formatCode>
                <c:ptCount val="10"/>
                <c:pt idx="0">
                  <c:v>0.37506249999999997</c:v>
                </c:pt>
                <c:pt idx="1">
                  <c:v>0.37506249999999997</c:v>
                </c:pt>
                <c:pt idx="2">
                  <c:v>0.37506249999999997</c:v>
                </c:pt>
                <c:pt idx="3">
                  <c:v>0.37506249999999997</c:v>
                </c:pt>
                <c:pt idx="4">
                  <c:v>0.37506249999999997</c:v>
                </c:pt>
                <c:pt idx="5">
                  <c:v>0.37506249999999997</c:v>
                </c:pt>
                <c:pt idx="6">
                  <c:v>0.37506249999999997</c:v>
                </c:pt>
                <c:pt idx="7">
                  <c:v>0.37506249999999997</c:v>
                </c:pt>
                <c:pt idx="8">
                  <c:v>0.37506249999999997</c:v>
                </c:pt>
                <c:pt idx="9">
                  <c:v>0.37506249999999997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8370720"/>
        <c:axId val="188371280"/>
      </c:scatterChart>
      <c:valAx>
        <c:axId val="18837072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8371280"/>
        <c:crosses val="autoZero"/>
        <c:crossBetween val="midCat"/>
        <c:majorUnit val="2"/>
        <c:minorUnit val="1"/>
      </c:valAx>
      <c:valAx>
        <c:axId val="188371280"/>
        <c:scaling>
          <c:orientation val="minMax"/>
          <c:max val="0.6000000000000002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188370720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2331057216858962E-2"/>
          <c:y val="0.1222569205118233"/>
          <c:w val="0.90281375088297622"/>
          <c:h val="0.74326046692517123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S4'!$AI$190</c:f>
              <c:strCache>
                <c:ptCount val="1"/>
                <c:pt idx="0">
                  <c:v>high Ts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C0C0C0"/>
                </a:solidFill>
              </a:ln>
            </c:spPr>
          </c:marker>
          <c:trendline>
            <c:spPr>
              <a:ln>
                <a:solidFill>
                  <a:srgbClr val="C0C0C0"/>
                </a:solidFill>
              </a:ln>
            </c:spPr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S4'!$AV$190:$AZ$190</c:f>
                <c:numCache>
                  <c:formatCode>General</c:formatCode>
                  <c:ptCount val="5"/>
                  <c:pt idx="0">
                    <c:v>0.11240418525501182</c:v>
                  </c:pt>
                  <c:pt idx="1">
                    <c:v>0.49751596776193968</c:v>
                  </c:pt>
                  <c:pt idx="2">
                    <c:v>0.53217275080743875</c:v>
                  </c:pt>
                  <c:pt idx="3">
                    <c:v>0.20800217205975791</c:v>
                  </c:pt>
                  <c:pt idx="4">
                    <c:v>0.367883585983664</c:v>
                  </c:pt>
                </c:numCache>
              </c:numRef>
            </c:plus>
            <c:minus>
              <c:numRef>
                <c:f>'Fig S4'!$AV$190:$AZ$190</c:f>
                <c:numCache>
                  <c:formatCode>General</c:formatCode>
                  <c:ptCount val="5"/>
                  <c:pt idx="0">
                    <c:v>0.11240418525501182</c:v>
                  </c:pt>
                  <c:pt idx="1">
                    <c:v>0.49751596776193968</c:v>
                  </c:pt>
                  <c:pt idx="2">
                    <c:v>0.53217275080743875</c:v>
                  </c:pt>
                  <c:pt idx="3">
                    <c:v>0.20800217205975791</c:v>
                  </c:pt>
                  <c:pt idx="4">
                    <c:v>0.367883585983664</c:v>
                  </c:pt>
                </c:numCache>
              </c:numRef>
            </c:minus>
            <c:spPr>
              <a:ln>
                <a:solidFill>
                  <a:prstClr val="white">
                    <a:lumMod val="65000"/>
                  </a:prstClr>
                </a:solidFill>
              </a:ln>
            </c:spPr>
          </c:errBars>
          <c:xVal>
            <c:numRef>
              <c:f>'Fig S4'!$AN$187:$AR$187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S4'!$AN$190:$AR$190</c:f>
              <c:numCache>
                <c:formatCode>0.000</c:formatCode>
                <c:ptCount val="5"/>
                <c:pt idx="0">
                  <c:v>3.166841592961815</c:v>
                </c:pt>
                <c:pt idx="1">
                  <c:v>2.0980667063024048</c:v>
                </c:pt>
                <c:pt idx="2">
                  <c:v>2.7014186964016673</c:v>
                </c:pt>
                <c:pt idx="3">
                  <c:v>2.2684356489472637</c:v>
                </c:pt>
                <c:pt idx="4">
                  <c:v>2.0089521514908113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S4'!$AI$191</c:f>
              <c:strCache>
                <c:ptCount val="1"/>
                <c:pt idx="0">
                  <c:v>low Ts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noFill/>
              </a:ln>
            </c:spPr>
          </c:marker>
          <c:trendline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S4'!$AV$191:$AZ$191</c:f>
                <c:numCache>
                  <c:formatCode>General</c:formatCode>
                  <c:ptCount val="5"/>
                  <c:pt idx="0">
                    <c:v>0.8350061575935438</c:v>
                  </c:pt>
                  <c:pt idx="1">
                    <c:v>0.6987650500599395</c:v>
                  </c:pt>
                  <c:pt idx="2">
                    <c:v>0.67220718896642107</c:v>
                  </c:pt>
                  <c:pt idx="3">
                    <c:v>0.53215158580524191</c:v>
                  </c:pt>
                  <c:pt idx="4">
                    <c:v>0.55263498532019018</c:v>
                  </c:pt>
                </c:numCache>
              </c:numRef>
            </c:plus>
            <c:minus>
              <c:numRef>
                <c:f>'Fig S4'!$AV$191:$AZ$191</c:f>
                <c:numCache>
                  <c:formatCode>General</c:formatCode>
                  <c:ptCount val="5"/>
                  <c:pt idx="0">
                    <c:v>0.8350061575935438</c:v>
                  </c:pt>
                  <c:pt idx="1">
                    <c:v>0.6987650500599395</c:v>
                  </c:pt>
                  <c:pt idx="2">
                    <c:v>0.67220718896642107</c:v>
                  </c:pt>
                  <c:pt idx="3">
                    <c:v>0.53215158580524191</c:v>
                  </c:pt>
                  <c:pt idx="4">
                    <c:v>0.55263498532019018</c:v>
                  </c:pt>
                </c:numCache>
              </c:numRef>
            </c:minus>
          </c:errBars>
          <c:xVal>
            <c:numRef>
              <c:f>'Fig S4'!$AN$187:$AR$187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S4'!$AN$191:$AR$191</c:f>
              <c:numCache>
                <c:formatCode>0.000</c:formatCode>
                <c:ptCount val="5"/>
                <c:pt idx="0">
                  <c:v>2.4373606095503311</c:v>
                </c:pt>
                <c:pt idx="1">
                  <c:v>1.5377875458831076</c:v>
                </c:pt>
                <c:pt idx="2">
                  <c:v>2.0069103969935558</c:v>
                </c:pt>
                <c:pt idx="3">
                  <c:v>3.1113786707297888</c:v>
                </c:pt>
                <c:pt idx="4">
                  <c:v>2.5795903464810612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'Fig S4'!$AH$182</c:f>
              <c:strCache>
                <c:ptCount val="1"/>
                <c:pt idx="0">
                  <c:v>high before stress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chemeClr val="bg1">
                    <a:lumMod val="65000"/>
                  </a:scheme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S4'!$AS$190:$AU$190</c:f>
                <c:numCache>
                  <c:formatCode>General</c:formatCode>
                  <c:ptCount val="3"/>
                  <c:pt idx="0">
                    <c:v>0.62432693613402801</c:v>
                  </c:pt>
                  <c:pt idx="1">
                    <c:v>0.45608277303292677</c:v>
                  </c:pt>
                  <c:pt idx="2">
                    <c:v>0.44792314882296541</c:v>
                  </c:pt>
                </c:numCache>
              </c:numRef>
            </c:plus>
            <c:minus>
              <c:numRef>
                <c:f>'Fig S4'!$AS$190:$AU$190</c:f>
                <c:numCache>
                  <c:formatCode>General</c:formatCode>
                  <c:ptCount val="3"/>
                  <c:pt idx="0">
                    <c:v>0.62432693613402801</c:v>
                  </c:pt>
                  <c:pt idx="1">
                    <c:v>0.45608277303292677</c:v>
                  </c:pt>
                  <c:pt idx="2">
                    <c:v>0.44792314882296541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S4'!$AK$187:$AM$187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S4'!$AK$190:$AM$190</c:f>
              <c:numCache>
                <c:formatCode>0.000</c:formatCode>
                <c:ptCount val="3"/>
                <c:pt idx="0">
                  <c:v>2.9647342331943687</c:v>
                </c:pt>
                <c:pt idx="1">
                  <c:v>2.2767018847233738</c:v>
                </c:pt>
                <c:pt idx="2">
                  <c:v>2.9577917391967858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'Fig S4'!$AH$183</c:f>
              <c:strCache>
                <c:ptCount val="1"/>
                <c:pt idx="0">
                  <c:v>low below  stress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chemeClr val="tx1"/>
              </a:solidFill>
              <a:ln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S4'!$AS$191:$AU$191</c:f>
                <c:numCache>
                  <c:formatCode>General</c:formatCode>
                  <c:ptCount val="3"/>
                  <c:pt idx="0">
                    <c:v>0.52292860533781393</c:v>
                  </c:pt>
                  <c:pt idx="1">
                    <c:v>0.4839557326095304</c:v>
                  </c:pt>
                  <c:pt idx="2">
                    <c:v>1.09939134056246</c:v>
                  </c:pt>
                </c:numCache>
              </c:numRef>
            </c:plus>
            <c:minus>
              <c:numRef>
                <c:f>'Fig S4'!$AS$191:$AU$191</c:f>
                <c:numCache>
                  <c:formatCode>General</c:formatCode>
                  <c:ptCount val="3"/>
                  <c:pt idx="0">
                    <c:v>0.52292860533781393</c:v>
                  </c:pt>
                  <c:pt idx="1">
                    <c:v>0.4839557326095304</c:v>
                  </c:pt>
                  <c:pt idx="2">
                    <c:v>1.09939134056246</c:v>
                  </c:pt>
                </c:numCache>
              </c:numRef>
            </c:minus>
          </c:errBars>
          <c:xVal>
            <c:numRef>
              <c:f>'Fig S4'!$AK$187:$AM$187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S4'!$AK$191:$AM$191</c:f>
              <c:numCache>
                <c:formatCode>0.000</c:formatCode>
                <c:ptCount val="3"/>
                <c:pt idx="0">
                  <c:v>1.808541183587447</c:v>
                </c:pt>
                <c:pt idx="1">
                  <c:v>1.9457752893154261</c:v>
                </c:pt>
                <c:pt idx="2">
                  <c:v>3.4474905515315948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5957744"/>
        <c:axId val="115958304"/>
      </c:scatterChart>
      <c:valAx>
        <c:axId val="11595774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15958304"/>
        <c:crosses val="autoZero"/>
        <c:crossBetween val="midCat"/>
        <c:majorUnit val="2"/>
        <c:minorUnit val="1"/>
      </c:valAx>
      <c:valAx>
        <c:axId val="115958304"/>
        <c:scaling>
          <c:orientation val="minMax"/>
          <c:max val="6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15957744"/>
        <c:crossesAt val="-11"/>
        <c:crossBetween val="midCat"/>
        <c:majorUnit val="1"/>
        <c:min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S4'!$AO$33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S4'!$BA$33:$BJ$33</c:f>
                <c:numCache>
                  <c:formatCode>General</c:formatCode>
                  <c:ptCount val="10"/>
                  <c:pt idx="0">
                    <c:v>2.5479374004171409E-2</c:v>
                  </c:pt>
                  <c:pt idx="1">
                    <c:v>1.9754820132480741E-2</c:v>
                  </c:pt>
                  <c:pt idx="2">
                    <c:v>2.1127047529568972E-2</c:v>
                  </c:pt>
                  <c:pt idx="3">
                    <c:v>2.3182321304174854E-2</c:v>
                  </c:pt>
                  <c:pt idx="4">
                    <c:v>2.537982690861211E-2</c:v>
                  </c:pt>
                  <c:pt idx="5">
                    <c:v>2.016049044156526E-2</c:v>
                  </c:pt>
                  <c:pt idx="6">
                    <c:v>2.433124811761846E-2</c:v>
                  </c:pt>
                  <c:pt idx="7">
                    <c:v>3.2214246155406315E-2</c:v>
                  </c:pt>
                  <c:pt idx="8">
                    <c:v>2.4060672134788293E-2</c:v>
                  </c:pt>
                  <c:pt idx="9">
                    <c:v>2.7388683722073554E-2</c:v>
                  </c:pt>
                </c:numCache>
              </c:numRef>
            </c:plus>
            <c:minus>
              <c:numRef>
                <c:f>'Fig S4'!$BA$33:$BJ$33</c:f>
                <c:numCache>
                  <c:formatCode>General</c:formatCode>
                  <c:ptCount val="10"/>
                  <c:pt idx="0">
                    <c:v>2.5479374004171409E-2</c:v>
                  </c:pt>
                  <c:pt idx="1">
                    <c:v>1.9754820132480741E-2</c:v>
                  </c:pt>
                  <c:pt idx="2">
                    <c:v>2.1127047529568972E-2</c:v>
                  </c:pt>
                  <c:pt idx="3">
                    <c:v>2.3182321304174854E-2</c:v>
                  </c:pt>
                  <c:pt idx="4">
                    <c:v>2.537982690861211E-2</c:v>
                  </c:pt>
                  <c:pt idx="5">
                    <c:v>2.016049044156526E-2</c:v>
                  </c:pt>
                  <c:pt idx="6">
                    <c:v>2.433124811761846E-2</c:v>
                  </c:pt>
                  <c:pt idx="7">
                    <c:v>3.2214246155406315E-2</c:v>
                  </c:pt>
                  <c:pt idx="8">
                    <c:v>2.4060672134788293E-2</c:v>
                  </c:pt>
                  <c:pt idx="9">
                    <c:v>2.7388683722073554E-2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S4'!$AQ$30:$AZ$30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'Fig S4'!$AQ$33:$AZ$33</c:f>
              <c:numCache>
                <c:formatCode>0.00E+00</c:formatCode>
                <c:ptCount val="10"/>
                <c:pt idx="0">
                  <c:v>0.13633366666666666</c:v>
                </c:pt>
                <c:pt idx="1">
                  <c:v>0.108944</c:v>
                </c:pt>
                <c:pt idx="2">
                  <c:v>0.10061950000000001</c:v>
                </c:pt>
                <c:pt idx="3">
                  <c:v>0.11342350000000001</c:v>
                </c:pt>
                <c:pt idx="4">
                  <c:v>0.11723766666666667</c:v>
                </c:pt>
                <c:pt idx="5">
                  <c:v>0.10195733333333334</c:v>
                </c:pt>
                <c:pt idx="6">
                  <c:v>0.10366383333333333</c:v>
                </c:pt>
                <c:pt idx="7">
                  <c:v>0.12187683333333334</c:v>
                </c:pt>
                <c:pt idx="8">
                  <c:v>0.12970066666666666</c:v>
                </c:pt>
                <c:pt idx="9">
                  <c:v>0.14583183333333335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S4'!$AO$34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S4'!$BA$34:$BJ$34</c:f>
                <c:numCache>
                  <c:formatCode>General</c:formatCode>
                  <c:ptCount val="10"/>
                  <c:pt idx="0">
                    <c:v>3.0408176547051732E-2</c:v>
                  </c:pt>
                  <c:pt idx="1">
                    <c:v>1.9290593037259555E-2</c:v>
                  </c:pt>
                  <c:pt idx="2">
                    <c:v>8.5690210192977609E-3</c:v>
                  </c:pt>
                  <c:pt idx="3">
                    <c:v>1.5635811523550685E-2</c:v>
                  </c:pt>
                  <c:pt idx="4">
                    <c:v>7.2312784297914193E-3</c:v>
                  </c:pt>
                  <c:pt idx="5">
                    <c:v>1.9003909678339884E-2</c:v>
                  </c:pt>
                  <c:pt idx="6">
                    <c:v>4.8179890049990418E-2</c:v>
                  </c:pt>
                  <c:pt idx="7">
                    <c:v>2.1883414158425245E-2</c:v>
                  </c:pt>
                  <c:pt idx="8">
                    <c:v>1.9622660312230009E-2</c:v>
                  </c:pt>
                  <c:pt idx="9">
                    <c:v>2.0777700201578306E-2</c:v>
                  </c:pt>
                </c:numCache>
              </c:numRef>
            </c:plus>
            <c:minus>
              <c:numRef>
                <c:f>'Fig S4'!$BA$34:$BJ$34</c:f>
                <c:numCache>
                  <c:formatCode>General</c:formatCode>
                  <c:ptCount val="10"/>
                  <c:pt idx="0">
                    <c:v>3.0408176547051732E-2</c:v>
                  </c:pt>
                  <c:pt idx="1">
                    <c:v>1.9290593037259555E-2</c:v>
                  </c:pt>
                  <c:pt idx="2">
                    <c:v>8.5690210192977609E-3</c:v>
                  </c:pt>
                  <c:pt idx="3">
                    <c:v>1.5635811523550685E-2</c:v>
                  </c:pt>
                  <c:pt idx="4">
                    <c:v>7.2312784297914193E-3</c:v>
                  </c:pt>
                  <c:pt idx="5">
                    <c:v>1.9003909678339884E-2</c:v>
                  </c:pt>
                  <c:pt idx="6">
                    <c:v>4.8179890049990418E-2</c:v>
                  </c:pt>
                  <c:pt idx="7">
                    <c:v>2.1883414158425245E-2</c:v>
                  </c:pt>
                  <c:pt idx="8">
                    <c:v>1.9622660312230009E-2</c:v>
                  </c:pt>
                  <c:pt idx="9">
                    <c:v>2.0777700201578306E-2</c:v>
                  </c:pt>
                </c:numCache>
              </c:numRef>
            </c:minus>
          </c:errBars>
          <c:xVal>
            <c:numRef>
              <c:f>'Fig S4'!$AQ$30:$AZ$30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'Fig S4'!$AQ$34:$AZ$34</c:f>
              <c:numCache>
                <c:formatCode>0.00E+00</c:formatCode>
                <c:ptCount val="10"/>
                <c:pt idx="0">
                  <c:v>9.1473499999999999E-2</c:v>
                </c:pt>
                <c:pt idx="1">
                  <c:v>7.7690250000000002E-2</c:v>
                </c:pt>
                <c:pt idx="2">
                  <c:v>6.4714750000000001E-2</c:v>
                </c:pt>
                <c:pt idx="3">
                  <c:v>6.9345999999999991E-2</c:v>
                </c:pt>
                <c:pt idx="4">
                  <c:v>5.6326750000000002E-2</c:v>
                </c:pt>
                <c:pt idx="5">
                  <c:v>8.0416249999999995E-2</c:v>
                </c:pt>
                <c:pt idx="6">
                  <c:v>9.8583250000000011E-2</c:v>
                </c:pt>
                <c:pt idx="7">
                  <c:v>7.9384750000000004E-2</c:v>
                </c:pt>
                <c:pt idx="8">
                  <c:v>7.7880249999999998E-2</c:v>
                </c:pt>
                <c:pt idx="9">
                  <c:v>8.6673E-2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705104"/>
        <c:axId val="189705664"/>
      </c:scatterChart>
      <c:scatterChart>
        <c:scatterStyle val="smoothMarker"/>
        <c:varyColors val="0"/>
        <c:ser>
          <c:idx val="2"/>
          <c:order val="2"/>
          <c:tx>
            <c:strRef>
              <c:f>'Fig S4'!$J$21</c:f>
              <c:strCache>
                <c:ptCount val="1"/>
                <c:pt idx="0">
                  <c:v>High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  <a:prstDash val="dashDot"/>
            </a:ln>
          </c:spPr>
          <c:marker>
            <c:symbol val="none"/>
          </c:marker>
          <c:xVal>
            <c:numRef>
              <c:f>'Fig S4'!$AB$12:$AK$12</c:f>
              <c:numCache>
                <c:formatCode>General</c:formatCode>
                <c:ptCount val="10"/>
                <c:pt idx="0">
                  <c:v>-11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12</c:v>
                </c:pt>
              </c:numCache>
            </c:numRef>
          </c:xVal>
          <c:yVal>
            <c:numRef>
              <c:f>'Fig S4'!$AB$13:$AK$13</c:f>
              <c:numCache>
                <c:formatCode>General</c:formatCode>
                <c:ptCount val="10"/>
                <c:pt idx="0">
                  <c:v>0.47945833333333332</c:v>
                </c:pt>
                <c:pt idx="1">
                  <c:v>0.47945833333333332</c:v>
                </c:pt>
                <c:pt idx="2">
                  <c:v>0.47945833333333332</c:v>
                </c:pt>
                <c:pt idx="3">
                  <c:v>0.47945833333333332</c:v>
                </c:pt>
                <c:pt idx="4">
                  <c:v>0.47945833333333332</c:v>
                </c:pt>
                <c:pt idx="5">
                  <c:v>0.47945833333333332</c:v>
                </c:pt>
                <c:pt idx="6">
                  <c:v>0.47945833333333332</c:v>
                </c:pt>
                <c:pt idx="7">
                  <c:v>0.47945833333333332</c:v>
                </c:pt>
                <c:pt idx="8">
                  <c:v>0.47945833333333332</c:v>
                </c:pt>
                <c:pt idx="9">
                  <c:v>0.47945833333333332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'Fig S4'!$J$22</c:f>
              <c:strCache>
                <c:ptCount val="1"/>
                <c:pt idx="0">
                  <c:v>Low</c:v>
                </c:pt>
              </c:strCache>
            </c:strRef>
          </c:tx>
          <c:spPr>
            <a:ln w="15875">
              <a:solidFill>
                <a:sysClr val="windowText" lastClr="000000"/>
              </a:solidFill>
              <a:prstDash val="dash"/>
            </a:ln>
          </c:spPr>
          <c:marker>
            <c:symbol val="none"/>
          </c:marker>
          <c:xVal>
            <c:numRef>
              <c:f>'Fig S4'!$AB$12:$AK$12</c:f>
              <c:numCache>
                <c:formatCode>General</c:formatCode>
                <c:ptCount val="10"/>
                <c:pt idx="0">
                  <c:v>-11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12</c:v>
                </c:pt>
              </c:numCache>
            </c:numRef>
          </c:xVal>
          <c:yVal>
            <c:numRef>
              <c:f>'Fig S4'!$AB$14:$AK$14</c:f>
              <c:numCache>
                <c:formatCode>General</c:formatCode>
                <c:ptCount val="10"/>
                <c:pt idx="0">
                  <c:v>0.36252499999999999</c:v>
                </c:pt>
                <c:pt idx="1">
                  <c:v>0.36252499999999999</c:v>
                </c:pt>
                <c:pt idx="2">
                  <c:v>0.36252499999999999</c:v>
                </c:pt>
                <c:pt idx="3">
                  <c:v>0.36252499999999999</c:v>
                </c:pt>
                <c:pt idx="4">
                  <c:v>0.36252499999999999</c:v>
                </c:pt>
                <c:pt idx="5">
                  <c:v>0.36252499999999999</c:v>
                </c:pt>
                <c:pt idx="6">
                  <c:v>0.36252499999999999</c:v>
                </c:pt>
                <c:pt idx="7">
                  <c:v>0.36252499999999999</c:v>
                </c:pt>
                <c:pt idx="8">
                  <c:v>0.36252499999999999</c:v>
                </c:pt>
                <c:pt idx="9">
                  <c:v>0.36252499999999999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705104"/>
        <c:axId val="189705664"/>
      </c:scatterChart>
      <c:valAx>
        <c:axId val="18970510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9705664"/>
        <c:crosses val="autoZero"/>
        <c:crossBetween val="midCat"/>
        <c:majorUnit val="2"/>
        <c:minorUnit val="1"/>
      </c:valAx>
      <c:valAx>
        <c:axId val="189705664"/>
        <c:scaling>
          <c:orientation val="minMax"/>
          <c:max val="0.6000000000000002"/>
          <c:min val="0"/>
        </c:scaling>
        <c:delete val="0"/>
        <c:axPos val="l"/>
        <c:numFmt formatCode="0.00E+00" sourceLinked="0"/>
        <c:majorTickMark val="out"/>
        <c:minorTickMark val="none"/>
        <c:tickLblPos val="none"/>
        <c:crossAx val="189705104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S4'!$AO$35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S4'!$BA$35:$BJ$35</c:f>
                <c:numCache>
                  <c:formatCode>General</c:formatCode>
                  <c:ptCount val="10"/>
                  <c:pt idx="0">
                    <c:v>2.2052426455179724E-2</c:v>
                  </c:pt>
                  <c:pt idx="1">
                    <c:v>2.0032190032822438E-2</c:v>
                  </c:pt>
                  <c:pt idx="2">
                    <c:v>2.5903120987633917E-2</c:v>
                  </c:pt>
                  <c:pt idx="3">
                    <c:v>1.8827436850541061E-2</c:v>
                  </c:pt>
                  <c:pt idx="4">
                    <c:v>1.629753712374972E-2</c:v>
                  </c:pt>
                  <c:pt idx="5">
                    <c:v>2.575767456981402E-2</c:v>
                  </c:pt>
                  <c:pt idx="6">
                    <c:v>2.4910061802969848E-2</c:v>
                  </c:pt>
                  <c:pt idx="7">
                    <c:v>3.5718097204280701E-2</c:v>
                  </c:pt>
                  <c:pt idx="8">
                    <c:v>4.7819943470213809E-2</c:v>
                  </c:pt>
                  <c:pt idx="9">
                    <c:v>5.14420544849035E-2</c:v>
                  </c:pt>
                </c:numCache>
              </c:numRef>
            </c:plus>
            <c:minus>
              <c:numRef>
                <c:f>'Fig S4'!$BA$35:$BJ$35</c:f>
                <c:numCache>
                  <c:formatCode>General</c:formatCode>
                  <c:ptCount val="10"/>
                  <c:pt idx="0">
                    <c:v>2.2052426455179724E-2</c:v>
                  </c:pt>
                  <c:pt idx="1">
                    <c:v>2.0032190032822438E-2</c:v>
                  </c:pt>
                  <c:pt idx="2">
                    <c:v>2.5903120987633917E-2</c:v>
                  </c:pt>
                  <c:pt idx="3">
                    <c:v>1.8827436850541061E-2</c:v>
                  </c:pt>
                  <c:pt idx="4">
                    <c:v>1.629753712374972E-2</c:v>
                  </c:pt>
                  <c:pt idx="5">
                    <c:v>2.575767456981402E-2</c:v>
                  </c:pt>
                  <c:pt idx="6">
                    <c:v>2.4910061802969848E-2</c:v>
                  </c:pt>
                  <c:pt idx="7">
                    <c:v>3.5718097204280701E-2</c:v>
                  </c:pt>
                  <c:pt idx="8">
                    <c:v>4.7819943470213809E-2</c:v>
                  </c:pt>
                  <c:pt idx="9">
                    <c:v>5.14420544849035E-2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S4'!$AQ$30:$AZ$30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'Fig S4'!$AQ$35:$AZ$35</c:f>
              <c:numCache>
                <c:formatCode>0.00E+00</c:formatCode>
                <c:ptCount val="10"/>
                <c:pt idx="0">
                  <c:v>0.10145883333333333</c:v>
                </c:pt>
                <c:pt idx="1">
                  <c:v>9.9063666666666675E-2</c:v>
                </c:pt>
                <c:pt idx="2">
                  <c:v>0.11716599999999999</c:v>
                </c:pt>
                <c:pt idx="3">
                  <c:v>8.776716666666666E-2</c:v>
                </c:pt>
                <c:pt idx="4">
                  <c:v>7.7511999999999998E-2</c:v>
                </c:pt>
                <c:pt idx="5">
                  <c:v>0.10509466666666668</c:v>
                </c:pt>
                <c:pt idx="6">
                  <c:v>0.10511916666666667</c:v>
                </c:pt>
                <c:pt idx="7">
                  <c:v>0.13386716666666665</c:v>
                </c:pt>
                <c:pt idx="8">
                  <c:v>0.16324583333333334</c:v>
                </c:pt>
                <c:pt idx="9">
                  <c:v>0.19306583333333335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S4'!$AO$36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S4'!$BA$36:$BJ$36</c:f>
                <c:numCache>
                  <c:formatCode>General</c:formatCode>
                  <c:ptCount val="10"/>
                  <c:pt idx="0">
                    <c:v>8.3328194808240073E-3</c:v>
                  </c:pt>
                  <c:pt idx="1">
                    <c:v>1.3255443783436047E-2</c:v>
                  </c:pt>
                  <c:pt idx="2">
                    <c:v>1.0991291556652178E-2</c:v>
                  </c:pt>
                  <c:pt idx="3">
                    <c:v>8.848214857623363E-3</c:v>
                  </c:pt>
                  <c:pt idx="4">
                    <c:v>8.4471156159464742E-3</c:v>
                  </c:pt>
                  <c:pt idx="5">
                    <c:v>9.4781849308469106E-3</c:v>
                  </c:pt>
                  <c:pt idx="6">
                    <c:v>1.410267213745915E-2</c:v>
                  </c:pt>
                  <c:pt idx="7">
                    <c:v>1.3571006701635406E-2</c:v>
                  </c:pt>
                  <c:pt idx="8">
                    <c:v>2.3489517834202833E-2</c:v>
                  </c:pt>
                  <c:pt idx="9">
                    <c:v>1.6314483812321492E-2</c:v>
                  </c:pt>
                </c:numCache>
              </c:numRef>
            </c:plus>
            <c:minus>
              <c:numRef>
                <c:f>'Fig S4'!$BA$36:$BJ$36</c:f>
                <c:numCache>
                  <c:formatCode>General</c:formatCode>
                  <c:ptCount val="10"/>
                  <c:pt idx="0">
                    <c:v>8.3328194808240073E-3</c:v>
                  </c:pt>
                  <c:pt idx="1">
                    <c:v>1.3255443783436047E-2</c:v>
                  </c:pt>
                  <c:pt idx="2">
                    <c:v>1.0991291556652178E-2</c:v>
                  </c:pt>
                  <c:pt idx="3">
                    <c:v>8.848214857623363E-3</c:v>
                  </c:pt>
                  <c:pt idx="4">
                    <c:v>8.4471156159464742E-3</c:v>
                  </c:pt>
                  <c:pt idx="5">
                    <c:v>9.4781849308469106E-3</c:v>
                  </c:pt>
                  <c:pt idx="6">
                    <c:v>1.410267213745915E-2</c:v>
                  </c:pt>
                  <c:pt idx="7">
                    <c:v>1.3571006701635406E-2</c:v>
                  </c:pt>
                  <c:pt idx="8">
                    <c:v>2.3489517834202833E-2</c:v>
                  </c:pt>
                  <c:pt idx="9">
                    <c:v>1.6314483812321492E-2</c:v>
                  </c:pt>
                </c:numCache>
              </c:numRef>
            </c:minus>
          </c:errBars>
          <c:xVal>
            <c:numRef>
              <c:f>'Fig S4'!$AQ$30:$AZ$30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'Fig S4'!$AQ$36:$AZ$36</c:f>
              <c:numCache>
                <c:formatCode>0.00E+00</c:formatCode>
                <c:ptCount val="10"/>
                <c:pt idx="0">
                  <c:v>5.3204999999999995E-2</c:v>
                </c:pt>
                <c:pt idx="1">
                  <c:v>5.8228749999999996E-2</c:v>
                </c:pt>
                <c:pt idx="2">
                  <c:v>5.0852499999999995E-2</c:v>
                </c:pt>
                <c:pt idx="3">
                  <c:v>4.4536999999999993E-2</c:v>
                </c:pt>
                <c:pt idx="4">
                  <c:v>5.1969750000000002E-2</c:v>
                </c:pt>
                <c:pt idx="5">
                  <c:v>4.8853500000000001E-2</c:v>
                </c:pt>
                <c:pt idx="6">
                  <c:v>4.7700500000000007E-2</c:v>
                </c:pt>
                <c:pt idx="7">
                  <c:v>5.1694750000000005E-2</c:v>
                </c:pt>
                <c:pt idx="8">
                  <c:v>5.9316500000000001E-2</c:v>
                </c:pt>
                <c:pt idx="9">
                  <c:v>5.4131749999999999E-2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573728"/>
        <c:axId val="189574288"/>
      </c:scatterChart>
      <c:scatterChart>
        <c:scatterStyle val="smoothMarker"/>
        <c:varyColors val="0"/>
        <c:ser>
          <c:idx val="2"/>
          <c:order val="2"/>
          <c:tx>
            <c:strRef>
              <c:f>'Fig S4'!$J$21</c:f>
              <c:strCache>
                <c:ptCount val="1"/>
                <c:pt idx="0">
                  <c:v>High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  <a:prstDash val="dashDot"/>
            </a:ln>
          </c:spPr>
          <c:marker>
            <c:symbol val="none"/>
          </c:marker>
          <c:xVal>
            <c:numRef>
              <c:f>'Fig S4'!$AL$12:$AU$12</c:f>
              <c:numCache>
                <c:formatCode>General</c:formatCode>
                <c:ptCount val="10"/>
                <c:pt idx="0">
                  <c:v>-11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12</c:v>
                </c:pt>
              </c:numCache>
            </c:numRef>
          </c:xVal>
          <c:yVal>
            <c:numRef>
              <c:f>'Fig S4'!$AL$13:$AU$13</c:f>
              <c:numCache>
                <c:formatCode>General</c:formatCode>
                <c:ptCount val="10"/>
                <c:pt idx="0">
                  <c:v>0.48920499999999995</c:v>
                </c:pt>
                <c:pt idx="1">
                  <c:v>0.48920499999999995</c:v>
                </c:pt>
                <c:pt idx="2">
                  <c:v>0.48920499999999995</c:v>
                </c:pt>
                <c:pt idx="3">
                  <c:v>0.48920499999999995</c:v>
                </c:pt>
                <c:pt idx="4">
                  <c:v>0.48920499999999995</c:v>
                </c:pt>
                <c:pt idx="5">
                  <c:v>0.48920499999999995</c:v>
                </c:pt>
                <c:pt idx="6">
                  <c:v>0.48920499999999995</c:v>
                </c:pt>
                <c:pt idx="7">
                  <c:v>0.48920499999999995</c:v>
                </c:pt>
                <c:pt idx="8">
                  <c:v>0.48920499999999995</c:v>
                </c:pt>
                <c:pt idx="9">
                  <c:v>0.48920499999999995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'Fig S4'!$J$22</c:f>
              <c:strCache>
                <c:ptCount val="1"/>
                <c:pt idx="0">
                  <c:v>Low</c:v>
                </c:pt>
              </c:strCache>
            </c:strRef>
          </c:tx>
          <c:spPr>
            <a:ln w="15875">
              <a:solidFill>
                <a:sysClr val="windowText" lastClr="000000"/>
              </a:solidFill>
              <a:prstDash val="dash"/>
            </a:ln>
          </c:spPr>
          <c:marker>
            <c:symbol val="none"/>
          </c:marker>
          <c:xVal>
            <c:numRef>
              <c:f>'Fig S4'!$AL$12:$AU$12</c:f>
              <c:numCache>
                <c:formatCode>General</c:formatCode>
                <c:ptCount val="10"/>
                <c:pt idx="0">
                  <c:v>-11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12</c:v>
                </c:pt>
              </c:numCache>
            </c:numRef>
          </c:xVal>
          <c:yVal>
            <c:numRef>
              <c:f>'Fig S4'!$AL$14:$AU$14</c:f>
              <c:numCache>
                <c:formatCode>General</c:formatCode>
                <c:ptCount val="10"/>
                <c:pt idx="0">
                  <c:v>0.35164250000000002</c:v>
                </c:pt>
                <c:pt idx="1">
                  <c:v>0.35164250000000002</c:v>
                </c:pt>
                <c:pt idx="2">
                  <c:v>0.35164250000000002</c:v>
                </c:pt>
                <c:pt idx="3">
                  <c:v>0.35164250000000002</c:v>
                </c:pt>
                <c:pt idx="4">
                  <c:v>0.35164250000000002</c:v>
                </c:pt>
                <c:pt idx="5">
                  <c:v>0.35164250000000002</c:v>
                </c:pt>
                <c:pt idx="6">
                  <c:v>0.35164250000000002</c:v>
                </c:pt>
                <c:pt idx="7">
                  <c:v>0.35164250000000002</c:v>
                </c:pt>
                <c:pt idx="8">
                  <c:v>0.35164250000000002</c:v>
                </c:pt>
                <c:pt idx="9">
                  <c:v>0.35164250000000002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573728"/>
        <c:axId val="189574288"/>
      </c:scatterChart>
      <c:valAx>
        <c:axId val="18957372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9574288"/>
        <c:crosses val="autoZero"/>
        <c:crossBetween val="midCat"/>
        <c:majorUnit val="2"/>
        <c:minorUnit val="1"/>
      </c:valAx>
      <c:valAx>
        <c:axId val="189574288"/>
        <c:scaling>
          <c:orientation val="minMax"/>
          <c:max val="0.6000000000000002"/>
          <c:min val="0"/>
        </c:scaling>
        <c:delete val="0"/>
        <c:axPos val="l"/>
        <c:numFmt formatCode="0.00E+00" sourceLinked="0"/>
        <c:majorTickMark val="out"/>
        <c:minorTickMark val="none"/>
        <c:tickLblPos val="none"/>
        <c:crossAx val="189573728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S4'!$AO$37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S4'!$BA$37:$BJ$37</c:f>
                <c:numCache>
                  <c:formatCode>General</c:formatCode>
                  <c:ptCount val="10"/>
                  <c:pt idx="0">
                    <c:v>2.4723627957100272E-2</c:v>
                  </c:pt>
                  <c:pt idx="1">
                    <c:v>2.7779891096998764E-2</c:v>
                  </c:pt>
                  <c:pt idx="2">
                    <c:v>1.9775661859551832E-2</c:v>
                  </c:pt>
                  <c:pt idx="3">
                    <c:v>2.3357215070033022E-2</c:v>
                  </c:pt>
                  <c:pt idx="4">
                    <c:v>2.2391342785028929E-2</c:v>
                  </c:pt>
                  <c:pt idx="5">
                    <c:v>3.2953447605844087E-2</c:v>
                  </c:pt>
                  <c:pt idx="6">
                    <c:v>4.3035416859450393E-2</c:v>
                  </c:pt>
                  <c:pt idx="7">
                    <c:v>4.5466115038503632E-2</c:v>
                  </c:pt>
                  <c:pt idx="8">
                    <c:v>5.6082926006445516E-2</c:v>
                  </c:pt>
                  <c:pt idx="9">
                    <c:v>5.093015666358959E-2</c:v>
                  </c:pt>
                </c:numCache>
              </c:numRef>
            </c:plus>
            <c:minus>
              <c:numRef>
                <c:f>'Fig S4'!$BA$37:$BJ$37</c:f>
                <c:numCache>
                  <c:formatCode>General</c:formatCode>
                  <c:ptCount val="10"/>
                  <c:pt idx="0">
                    <c:v>2.4723627957100272E-2</c:v>
                  </c:pt>
                  <c:pt idx="1">
                    <c:v>2.7779891096998764E-2</c:v>
                  </c:pt>
                  <c:pt idx="2">
                    <c:v>1.9775661859551832E-2</c:v>
                  </c:pt>
                  <c:pt idx="3">
                    <c:v>2.3357215070033022E-2</c:v>
                  </c:pt>
                  <c:pt idx="4">
                    <c:v>2.2391342785028929E-2</c:v>
                  </c:pt>
                  <c:pt idx="5">
                    <c:v>3.2953447605844087E-2</c:v>
                  </c:pt>
                  <c:pt idx="6">
                    <c:v>4.3035416859450393E-2</c:v>
                  </c:pt>
                  <c:pt idx="7">
                    <c:v>4.5466115038503632E-2</c:v>
                  </c:pt>
                  <c:pt idx="8">
                    <c:v>5.6082926006445516E-2</c:v>
                  </c:pt>
                  <c:pt idx="9">
                    <c:v>5.093015666358959E-2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S4'!$AQ$30:$AZ$30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'Fig S4'!$AQ$37:$AZ$37</c:f>
              <c:numCache>
                <c:formatCode>0.00E+00</c:formatCode>
                <c:ptCount val="10"/>
                <c:pt idx="0">
                  <c:v>0.14723383333333334</c:v>
                </c:pt>
                <c:pt idx="1">
                  <c:v>0.11005083333333333</c:v>
                </c:pt>
                <c:pt idx="2">
                  <c:v>0.1136085</c:v>
                </c:pt>
                <c:pt idx="3">
                  <c:v>0.11795016666666668</c:v>
                </c:pt>
                <c:pt idx="4">
                  <c:v>0.10771849999999999</c:v>
                </c:pt>
                <c:pt idx="5">
                  <c:v>0.13607566666666668</c:v>
                </c:pt>
                <c:pt idx="6">
                  <c:v>0.164049</c:v>
                </c:pt>
                <c:pt idx="7">
                  <c:v>0.17831383333333331</c:v>
                </c:pt>
                <c:pt idx="8">
                  <c:v>0.2040396666666667</c:v>
                </c:pt>
                <c:pt idx="9">
                  <c:v>0.25032666666666664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S4'!$AO$38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S4'!$BA$38:$BJ$38</c:f>
                <c:numCache>
                  <c:formatCode>General</c:formatCode>
                  <c:ptCount val="10"/>
                  <c:pt idx="0">
                    <c:v>1.7371073438813923E-2</c:v>
                  </c:pt>
                  <c:pt idx="1">
                    <c:v>1.7275686302696248E-2</c:v>
                  </c:pt>
                  <c:pt idx="2">
                    <c:v>1.0782010630173134E-2</c:v>
                  </c:pt>
                  <c:pt idx="3">
                    <c:v>1.1634296006312545E-2</c:v>
                  </c:pt>
                  <c:pt idx="4">
                    <c:v>1.1901573610941815E-2</c:v>
                  </c:pt>
                  <c:pt idx="5">
                    <c:v>1.2246694216365761E-2</c:v>
                  </c:pt>
                  <c:pt idx="6">
                    <c:v>2.2183923981774885E-2</c:v>
                  </c:pt>
                  <c:pt idx="7">
                    <c:v>2.0188803237603425E-2</c:v>
                  </c:pt>
                  <c:pt idx="8">
                    <c:v>3.9589701521513143E-2</c:v>
                  </c:pt>
                  <c:pt idx="9">
                    <c:v>1.7651742354981997E-2</c:v>
                  </c:pt>
                </c:numCache>
              </c:numRef>
            </c:plus>
            <c:minus>
              <c:numRef>
                <c:f>'Fig S4'!$BA$38:$BJ$38</c:f>
                <c:numCache>
                  <c:formatCode>General</c:formatCode>
                  <c:ptCount val="10"/>
                  <c:pt idx="0">
                    <c:v>1.7371073438813923E-2</c:v>
                  </c:pt>
                  <c:pt idx="1">
                    <c:v>1.7275686302696248E-2</c:v>
                  </c:pt>
                  <c:pt idx="2">
                    <c:v>1.0782010630173134E-2</c:v>
                  </c:pt>
                  <c:pt idx="3">
                    <c:v>1.1634296006312545E-2</c:v>
                  </c:pt>
                  <c:pt idx="4">
                    <c:v>1.1901573610941815E-2</c:v>
                  </c:pt>
                  <c:pt idx="5">
                    <c:v>1.2246694216365761E-2</c:v>
                  </c:pt>
                  <c:pt idx="6">
                    <c:v>2.2183923981774885E-2</c:v>
                  </c:pt>
                  <c:pt idx="7">
                    <c:v>2.0188803237603425E-2</c:v>
                  </c:pt>
                  <c:pt idx="8">
                    <c:v>3.9589701521513143E-2</c:v>
                  </c:pt>
                  <c:pt idx="9">
                    <c:v>1.7651742354981997E-2</c:v>
                  </c:pt>
                </c:numCache>
              </c:numRef>
            </c:minus>
          </c:errBars>
          <c:xVal>
            <c:numRef>
              <c:f>'Fig S4'!$AQ$30:$AZ$30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'Fig S4'!$AQ$38:$AZ$38</c:f>
              <c:numCache>
                <c:formatCode>0.00E+00</c:formatCode>
                <c:ptCount val="10"/>
                <c:pt idx="0">
                  <c:v>7.9982499999999998E-2</c:v>
                </c:pt>
                <c:pt idx="1">
                  <c:v>5.8976750000000001E-2</c:v>
                </c:pt>
                <c:pt idx="2">
                  <c:v>4.5289750000000004E-2</c:v>
                </c:pt>
                <c:pt idx="3">
                  <c:v>5.2542249999999999E-2</c:v>
                </c:pt>
                <c:pt idx="4">
                  <c:v>4.9179500000000001E-2</c:v>
                </c:pt>
                <c:pt idx="5">
                  <c:v>6.0220250000000003E-2</c:v>
                </c:pt>
                <c:pt idx="6">
                  <c:v>6.9371749999999996E-2</c:v>
                </c:pt>
                <c:pt idx="7">
                  <c:v>7.2968000000000005E-2</c:v>
                </c:pt>
                <c:pt idx="8">
                  <c:v>0.10183175</c:v>
                </c:pt>
                <c:pt idx="9">
                  <c:v>9.7187000000000009E-2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578208"/>
        <c:axId val="189578768"/>
      </c:scatterChart>
      <c:scatterChart>
        <c:scatterStyle val="smoothMarker"/>
        <c:varyColors val="0"/>
        <c:ser>
          <c:idx val="2"/>
          <c:order val="2"/>
          <c:tx>
            <c:strRef>
              <c:f>'Fig S4'!$J$21</c:f>
              <c:strCache>
                <c:ptCount val="1"/>
                <c:pt idx="0">
                  <c:v>High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  <a:prstDash val="dashDot"/>
            </a:ln>
          </c:spPr>
          <c:marker>
            <c:symbol val="none"/>
          </c:marker>
          <c:xVal>
            <c:numRef>
              <c:f>'Fig S4'!$AV$12:$BE$12</c:f>
              <c:numCache>
                <c:formatCode>General</c:formatCode>
                <c:ptCount val="10"/>
                <c:pt idx="0">
                  <c:v>-11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12</c:v>
                </c:pt>
              </c:numCache>
            </c:numRef>
          </c:xVal>
          <c:yVal>
            <c:numRef>
              <c:f>'Fig S4'!$AV$13:$BE$13</c:f>
              <c:numCache>
                <c:formatCode>General</c:formatCode>
                <c:ptCount val="10"/>
                <c:pt idx="0">
                  <c:v>0.44098166666666666</c:v>
                </c:pt>
                <c:pt idx="1">
                  <c:v>0.44098166666666666</c:v>
                </c:pt>
                <c:pt idx="2">
                  <c:v>0.44098166666666666</c:v>
                </c:pt>
                <c:pt idx="3">
                  <c:v>0.44098166666666666</c:v>
                </c:pt>
                <c:pt idx="4">
                  <c:v>0.44098166666666666</c:v>
                </c:pt>
                <c:pt idx="5">
                  <c:v>0.44098166666666666</c:v>
                </c:pt>
                <c:pt idx="6">
                  <c:v>0.44098166666666666</c:v>
                </c:pt>
                <c:pt idx="7">
                  <c:v>0.44098166666666666</c:v>
                </c:pt>
                <c:pt idx="8">
                  <c:v>0.44098166666666666</c:v>
                </c:pt>
                <c:pt idx="9">
                  <c:v>0.44098166666666666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'Fig S4'!$J$22</c:f>
              <c:strCache>
                <c:ptCount val="1"/>
                <c:pt idx="0">
                  <c:v>Low</c:v>
                </c:pt>
              </c:strCache>
            </c:strRef>
          </c:tx>
          <c:spPr>
            <a:ln w="15875">
              <a:solidFill>
                <a:sysClr val="windowText" lastClr="000000"/>
              </a:solidFill>
              <a:prstDash val="dash"/>
            </a:ln>
          </c:spPr>
          <c:marker>
            <c:symbol val="none"/>
          </c:marker>
          <c:xVal>
            <c:numRef>
              <c:f>'Fig S4'!$AV$12:$BE$12</c:f>
              <c:numCache>
                <c:formatCode>General</c:formatCode>
                <c:ptCount val="10"/>
                <c:pt idx="0">
                  <c:v>-11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12</c:v>
                </c:pt>
              </c:numCache>
            </c:numRef>
          </c:xVal>
          <c:yVal>
            <c:numRef>
              <c:f>'Fig S4'!$AV$14:$BE$14</c:f>
              <c:numCache>
                <c:formatCode>General</c:formatCode>
                <c:ptCount val="10"/>
                <c:pt idx="0">
                  <c:v>0.39913500000000002</c:v>
                </c:pt>
                <c:pt idx="1">
                  <c:v>0.39913500000000002</c:v>
                </c:pt>
                <c:pt idx="2">
                  <c:v>0.39913500000000002</c:v>
                </c:pt>
                <c:pt idx="3">
                  <c:v>0.39913500000000002</c:v>
                </c:pt>
                <c:pt idx="4">
                  <c:v>0.39913500000000002</c:v>
                </c:pt>
                <c:pt idx="5">
                  <c:v>0.39913500000000002</c:v>
                </c:pt>
                <c:pt idx="6">
                  <c:v>0.39913500000000002</c:v>
                </c:pt>
                <c:pt idx="7">
                  <c:v>0.39913500000000002</c:v>
                </c:pt>
                <c:pt idx="8">
                  <c:v>0.39913500000000002</c:v>
                </c:pt>
                <c:pt idx="9">
                  <c:v>0.39913500000000002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578208"/>
        <c:axId val="189578768"/>
      </c:scatterChart>
      <c:valAx>
        <c:axId val="18957820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9578768"/>
        <c:crosses val="autoZero"/>
        <c:crossBetween val="midCat"/>
        <c:majorUnit val="2"/>
        <c:minorUnit val="1"/>
      </c:valAx>
      <c:valAx>
        <c:axId val="189578768"/>
        <c:scaling>
          <c:orientation val="minMax"/>
          <c:max val="0.6000000000000002"/>
          <c:min val="0"/>
        </c:scaling>
        <c:delete val="0"/>
        <c:axPos val="l"/>
        <c:numFmt formatCode="0.00E+00" sourceLinked="0"/>
        <c:majorTickMark val="out"/>
        <c:minorTickMark val="none"/>
        <c:tickLblPos val="none"/>
        <c:crossAx val="189578208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370248801028817E-2"/>
          <c:y val="0.12222350540863071"/>
          <c:w val="0.88944626798456772"/>
          <c:h val="0.74333063864187554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S4'!$AI$192</c:f>
              <c:strCache>
                <c:ptCount val="1"/>
                <c:pt idx="0">
                  <c:v>high Ts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C0C0C0"/>
                </a:solidFill>
              </a:ln>
            </c:spPr>
          </c:marker>
          <c:trendline>
            <c:spPr>
              <a:ln>
                <a:solidFill>
                  <a:srgbClr val="C0C0C0"/>
                </a:solidFill>
              </a:ln>
            </c:spPr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S4'!$AV$192:$AZ$192</c:f>
                <c:numCache>
                  <c:formatCode>General</c:formatCode>
                  <c:ptCount val="5"/>
                  <c:pt idx="0">
                    <c:v>0.27306924907856067</c:v>
                  </c:pt>
                  <c:pt idx="1">
                    <c:v>0.28981046077680978</c:v>
                  </c:pt>
                  <c:pt idx="2">
                    <c:v>0.1985030599800478</c:v>
                  </c:pt>
                  <c:pt idx="3">
                    <c:v>0.51503141900005622</c:v>
                  </c:pt>
                  <c:pt idx="4">
                    <c:v>0.38271909342056887</c:v>
                  </c:pt>
                </c:numCache>
              </c:numRef>
            </c:plus>
            <c:minus>
              <c:numRef>
                <c:f>'Fig S4'!$AV$192:$AZ$192</c:f>
                <c:numCache>
                  <c:formatCode>General</c:formatCode>
                  <c:ptCount val="5"/>
                  <c:pt idx="0">
                    <c:v>0.27306924907856067</c:v>
                  </c:pt>
                  <c:pt idx="1">
                    <c:v>0.28981046077680978</c:v>
                  </c:pt>
                  <c:pt idx="2">
                    <c:v>0.1985030599800478</c:v>
                  </c:pt>
                  <c:pt idx="3">
                    <c:v>0.51503141900005622</c:v>
                  </c:pt>
                  <c:pt idx="4">
                    <c:v>0.38271909342056887</c:v>
                  </c:pt>
                </c:numCache>
              </c:numRef>
            </c:minus>
            <c:spPr>
              <a:ln>
                <a:solidFill>
                  <a:prstClr val="white">
                    <a:lumMod val="65000"/>
                  </a:prstClr>
                </a:solidFill>
              </a:ln>
            </c:spPr>
          </c:errBars>
          <c:xVal>
            <c:numRef>
              <c:f>'Fig S4'!$AN$187:$AR$187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S4'!$AN$192:$AR$192</c:f>
              <c:numCache>
                <c:formatCode>0.000</c:formatCode>
                <c:ptCount val="5"/>
                <c:pt idx="0">
                  <c:v>2.9496241184762559</c:v>
                </c:pt>
                <c:pt idx="1">
                  <c:v>2.4499610123779982</c:v>
                </c:pt>
                <c:pt idx="2">
                  <c:v>2.5325383376110633</c:v>
                </c:pt>
                <c:pt idx="3">
                  <c:v>2.5499309439241546</c:v>
                </c:pt>
                <c:pt idx="4">
                  <c:v>1.1920734153921968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S4'!$AI$193</c:f>
              <c:strCache>
                <c:ptCount val="1"/>
                <c:pt idx="0">
                  <c:v>low Ts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noFill/>
              </a:ln>
            </c:spPr>
          </c:marker>
          <c:trendline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S4'!$AV$193:$AZ$193</c:f>
                <c:numCache>
                  <c:formatCode>General</c:formatCode>
                  <c:ptCount val="5"/>
                  <c:pt idx="0">
                    <c:v>1.0573861020977275</c:v>
                  </c:pt>
                  <c:pt idx="1">
                    <c:v>0.45638817227939221</c:v>
                  </c:pt>
                  <c:pt idx="2">
                    <c:v>0.34551552922323109</c:v>
                  </c:pt>
                  <c:pt idx="3">
                    <c:v>1.3912891627812258</c:v>
                  </c:pt>
                  <c:pt idx="4">
                    <c:v>0.37646663607542019</c:v>
                  </c:pt>
                </c:numCache>
              </c:numRef>
            </c:plus>
            <c:minus>
              <c:numRef>
                <c:f>'Fig S4'!$AV$193:$AZ$193</c:f>
                <c:numCache>
                  <c:formatCode>General</c:formatCode>
                  <c:ptCount val="5"/>
                  <c:pt idx="0">
                    <c:v>1.0573861020977275</c:v>
                  </c:pt>
                  <c:pt idx="1">
                    <c:v>0.45638817227939221</c:v>
                  </c:pt>
                  <c:pt idx="2">
                    <c:v>0.34551552922323109</c:v>
                  </c:pt>
                  <c:pt idx="3">
                    <c:v>1.3912891627812258</c:v>
                  </c:pt>
                  <c:pt idx="4">
                    <c:v>0.37646663607542019</c:v>
                  </c:pt>
                </c:numCache>
              </c:numRef>
            </c:minus>
          </c:errBars>
          <c:xVal>
            <c:numRef>
              <c:f>'Fig S4'!$AN$187:$AR$187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S4'!$AN$193:$AR$193</c:f>
              <c:numCache>
                <c:formatCode>0.000</c:formatCode>
                <c:ptCount val="5"/>
                <c:pt idx="0">
                  <c:v>3.5507840681594196</c:v>
                </c:pt>
                <c:pt idx="1">
                  <c:v>1.7906566929564254</c:v>
                </c:pt>
                <c:pt idx="2">
                  <c:v>2.2681237641252285</c:v>
                </c:pt>
                <c:pt idx="3">
                  <c:v>2.1940874770731154</c:v>
                </c:pt>
                <c:pt idx="4">
                  <c:v>1.9027873717705563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'Fig S4'!$AH$182</c:f>
              <c:strCache>
                <c:ptCount val="1"/>
                <c:pt idx="0">
                  <c:v>high before stress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chemeClr val="bg1">
                    <a:lumMod val="65000"/>
                  </a:scheme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S4'!$AS$192:$AU$192</c:f>
                <c:numCache>
                  <c:formatCode>General</c:formatCode>
                  <c:ptCount val="3"/>
                  <c:pt idx="0">
                    <c:v>0.27064717065046839</c:v>
                  </c:pt>
                  <c:pt idx="1">
                    <c:v>0.23215099427593935</c:v>
                  </c:pt>
                  <c:pt idx="2">
                    <c:v>0.210582745382381</c:v>
                  </c:pt>
                </c:numCache>
              </c:numRef>
            </c:plus>
            <c:minus>
              <c:numRef>
                <c:f>'Fig S4'!$AS$192:$AU$192</c:f>
                <c:numCache>
                  <c:formatCode>General</c:formatCode>
                  <c:ptCount val="3"/>
                  <c:pt idx="0">
                    <c:v>0.27064717065046839</c:v>
                  </c:pt>
                  <c:pt idx="1">
                    <c:v>0.23215099427593935</c:v>
                  </c:pt>
                  <c:pt idx="2">
                    <c:v>0.210582745382381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S4'!$AK$187:$AM$187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S4'!$AK$192:$AM$192</c:f>
              <c:numCache>
                <c:formatCode>0.000</c:formatCode>
                <c:ptCount val="3"/>
                <c:pt idx="0">
                  <c:v>2.4407735762680658</c:v>
                </c:pt>
                <c:pt idx="1">
                  <c:v>2.3460514505506826</c:v>
                </c:pt>
                <c:pt idx="2">
                  <c:v>3.0346826490972556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'Fig S4'!$AH$183</c:f>
              <c:strCache>
                <c:ptCount val="1"/>
                <c:pt idx="0">
                  <c:v>low below  stress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chemeClr val="tx1"/>
              </a:solidFill>
              <a:ln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S4'!$AS$193:$AU$193</c:f>
                <c:numCache>
                  <c:formatCode>General</c:formatCode>
                  <c:ptCount val="3"/>
                  <c:pt idx="0">
                    <c:v>0.56367529029578678</c:v>
                  </c:pt>
                  <c:pt idx="1">
                    <c:v>1.0124601689861616</c:v>
                  </c:pt>
                  <c:pt idx="2">
                    <c:v>1.004715143981423</c:v>
                  </c:pt>
                </c:numCache>
              </c:numRef>
            </c:plus>
            <c:minus>
              <c:numRef>
                <c:f>'Fig S4'!$AS$193:$AU$193</c:f>
                <c:numCache>
                  <c:formatCode>General</c:formatCode>
                  <c:ptCount val="3"/>
                  <c:pt idx="0">
                    <c:v>0.56367529029578678</c:v>
                  </c:pt>
                  <c:pt idx="1">
                    <c:v>1.0124601689861616</c:v>
                  </c:pt>
                  <c:pt idx="2">
                    <c:v>1.004715143981423</c:v>
                  </c:pt>
                </c:numCache>
              </c:numRef>
            </c:minus>
          </c:errBars>
          <c:xVal>
            <c:numRef>
              <c:f>'Fig S4'!$AK$187:$AM$187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S4'!$AK$193:$AM$193</c:f>
              <c:numCache>
                <c:formatCode>0.000</c:formatCode>
                <c:ptCount val="3"/>
                <c:pt idx="0">
                  <c:v>2.4886547059189583</c:v>
                </c:pt>
                <c:pt idx="1">
                  <c:v>2.346149154499142</c:v>
                </c:pt>
                <c:pt idx="2">
                  <c:v>3.068112173011377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787392"/>
        <c:axId val="116787952"/>
      </c:scatterChart>
      <c:valAx>
        <c:axId val="116787392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16787952"/>
        <c:crosses val="autoZero"/>
        <c:crossBetween val="midCat"/>
        <c:majorUnit val="2"/>
        <c:minorUnit val="1"/>
      </c:valAx>
      <c:valAx>
        <c:axId val="116787952"/>
        <c:scaling>
          <c:orientation val="minMax"/>
          <c:max val="6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16787392"/>
        <c:crossesAt val="-11"/>
        <c:crossBetween val="midCat"/>
        <c:majorUnit val="1"/>
        <c:min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386698286988381"/>
          <c:y val="0.16414100617144334"/>
          <c:w val="0.76904261950523667"/>
          <c:h val="0.73033977557548602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S4'!$AM$342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S4'!$AX$342:$BF$342</c:f>
                <c:numCache>
                  <c:formatCode>General</c:formatCode>
                  <c:ptCount val="9"/>
                  <c:pt idx="0">
                    <c:v>4.0091484091582627E-2</c:v>
                  </c:pt>
                  <c:pt idx="1">
                    <c:v>3.8578066640906905E-2</c:v>
                  </c:pt>
                  <c:pt idx="2">
                    <c:v>4.1318009563799975E-2</c:v>
                  </c:pt>
                  <c:pt idx="3">
                    <c:v>3.8731415979056362E-2</c:v>
                  </c:pt>
                  <c:pt idx="4">
                    <c:v>3.4482981727725757E-2</c:v>
                  </c:pt>
                  <c:pt idx="5">
                    <c:v>3.5120310676615127E-2</c:v>
                  </c:pt>
                  <c:pt idx="6">
                    <c:v>3.2220572280513386E-2</c:v>
                  </c:pt>
                  <c:pt idx="7">
                    <c:v>3.4715728856192618E-2</c:v>
                  </c:pt>
                  <c:pt idx="8">
                    <c:v>3.7050438293184738E-2</c:v>
                  </c:pt>
                </c:numCache>
              </c:numRef>
            </c:plus>
            <c:minus>
              <c:numRef>
                <c:f>'Fig S4'!$AX$342:$BF$342</c:f>
                <c:numCache>
                  <c:formatCode>General</c:formatCode>
                  <c:ptCount val="9"/>
                  <c:pt idx="0">
                    <c:v>4.0091484091582627E-2</c:v>
                  </c:pt>
                  <c:pt idx="1">
                    <c:v>3.8578066640906905E-2</c:v>
                  </c:pt>
                  <c:pt idx="2">
                    <c:v>4.1318009563799975E-2</c:v>
                  </c:pt>
                  <c:pt idx="3">
                    <c:v>3.8731415979056362E-2</c:v>
                  </c:pt>
                  <c:pt idx="4">
                    <c:v>3.4482981727725757E-2</c:v>
                  </c:pt>
                  <c:pt idx="5">
                    <c:v>3.5120310676615127E-2</c:v>
                  </c:pt>
                  <c:pt idx="6">
                    <c:v>3.2220572280513386E-2</c:v>
                  </c:pt>
                  <c:pt idx="7">
                    <c:v>3.4715728856192618E-2</c:v>
                  </c:pt>
                  <c:pt idx="8">
                    <c:v>3.7050438293184738E-2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S4'!$AO$341:$AW$341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S4'!$AO$342:$AW$342</c:f>
              <c:numCache>
                <c:formatCode>0.000</c:formatCode>
                <c:ptCount val="9"/>
                <c:pt idx="0">
                  <c:v>0.54818533449953633</c:v>
                </c:pt>
                <c:pt idx="1">
                  <c:v>0.56066585856632212</c:v>
                </c:pt>
                <c:pt idx="2">
                  <c:v>0.58233922802751892</c:v>
                </c:pt>
                <c:pt idx="3">
                  <c:v>0.53111672621012918</c:v>
                </c:pt>
                <c:pt idx="4">
                  <c:v>0.61601462252201966</c:v>
                </c:pt>
                <c:pt idx="5">
                  <c:v>0.59074715354548113</c:v>
                </c:pt>
                <c:pt idx="6">
                  <c:v>0.58213600533869381</c:v>
                </c:pt>
                <c:pt idx="7">
                  <c:v>0.56858307647659134</c:v>
                </c:pt>
                <c:pt idx="8">
                  <c:v>0.57944607071717347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S4'!$AM$343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S4'!$AX$343:$BF$343</c:f>
                <c:numCache>
                  <c:formatCode>General</c:formatCode>
                  <c:ptCount val="9"/>
                  <c:pt idx="0">
                    <c:v>4.4586734458122348E-2</c:v>
                  </c:pt>
                  <c:pt idx="1">
                    <c:v>6.256952676798834E-2</c:v>
                  </c:pt>
                  <c:pt idx="2">
                    <c:v>5.8707131684358989E-2</c:v>
                  </c:pt>
                  <c:pt idx="3">
                    <c:v>6.0423937535686027E-2</c:v>
                  </c:pt>
                  <c:pt idx="4">
                    <c:v>5.1577644858206276E-2</c:v>
                  </c:pt>
                  <c:pt idx="5">
                    <c:v>6.9302153962422258E-2</c:v>
                  </c:pt>
                  <c:pt idx="6">
                    <c:v>7.3597128881454477E-2</c:v>
                  </c:pt>
                  <c:pt idx="7">
                    <c:v>5.4439999364819892E-2</c:v>
                  </c:pt>
                  <c:pt idx="8">
                    <c:v>5.8095483067722165E-2</c:v>
                  </c:pt>
                </c:numCache>
              </c:numRef>
            </c:plus>
            <c:minus>
              <c:numRef>
                <c:f>'Fig S4'!$AX$343:$BF$343</c:f>
                <c:numCache>
                  <c:formatCode>General</c:formatCode>
                  <c:ptCount val="9"/>
                  <c:pt idx="0">
                    <c:v>4.4586734458122348E-2</c:v>
                  </c:pt>
                  <c:pt idx="1">
                    <c:v>6.256952676798834E-2</c:v>
                  </c:pt>
                  <c:pt idx="2">
                    <c:v>5.8707131684358989E-2</c:v>
                  </c:pt>
                  <c:pt idx="3">
                    <c:v>6.0423937535686027E-2</c:v>
                  </c:pt>
                  <c:pt idx="4">
                    <c:v>5.1577644858206276E-2</c:v>
                  </c:pt>
                  <c:pt idx="5">
                    <c:v>6.9302153962422258E-2</c:v>
                  </c:pt>
                  <c:pt idx="6">
                    <c:v>7.3597128881454477E-2</c:v>
                  </c:pt>
                  <c:pt idx="7">
                    <c:v>5.4439999364819892E-2</c:v>
                  </c:pt>
                  <c:pt idx="8">
                    <c:v>5.8095483067722165E-2</c:v>
                  </c:pt>
                </c:numCache>
              </c:numRef>
            </c:minus>
          </c:errBars>
          <c:xVal>
            <c:numRef>
              <c:f>'Fig S4'!$AO$341:$AW$341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S4'!$AO$343:$AW$343</c:f>
              <c:numCache>
                <c:formatCode>0.000</c:formatCode>
                <c:ptCount val="9"/>
                <c:pt idx="0">
                  <c:v>0.44495458415000216</c:v>
                </c:pt>
                <c:pt idx="1">
                  <c:v>0.4365912414365275</c:v>
                </c:pt>
                <c:pt idx="2">
                  <c:v>0.42643338413013282</c:v>
                </c:pt>
                <c:pt idx="3">
                  <c:v>0.42259118765526482</c:v>
                </c:pt>
                <c:pt idx="4">
                  <c:v>0.4844892187522416</c:v>
                </c:pt>
                <c:pt idx="5">
                  <c:v>0.43596641772096872</c:v>
                </c:pt>
                <c:pt idx="6">
                  <c:v>0.40526789808550245</c:v>
                </c:pt>
                <c:pt idx="7">
                  <c:v>0.40948216859418263</c:v>
                </c:pt>
                <c:pt idx="8">
                  <c:v>0.40354804283672485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790752"/>
        <c:axId val="116791312"/>
      </c:scatterChart>
      <c:valAx>
        <c:axId val="116790752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16791312"/>
        <c:crosses val="autoZero"/>
        <c:crossBetween val="midCat"/>
        <c:majorUnit val="2"/>
        <c:minorUnit val="1"/>
      </c:valAx>
      <c:valAx>
        <c:axId val="116791312"/>
        <c:scaling>
          <c:orientation val="minMax"/>
          <c:max val="1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crossAx val="116790752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8567044278068948E-2"/>
          <c:y val="0.16448600897549639"/>
          <c:w val="0.89018679197862072"/>
          <c:h val="0.7297729852545416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S4'!$AM$348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S4'!$AX$348:$BF$348</c:f>
                <c:numCache>
                  <c:formatCode>General</c:formatCode>
                  <c:ptCount val="9"/>
                  <c:pt idx="0">
                    <c:v>5.7523551508530106E-2</c:v>
                  </c:pt>
                  <c:pt idx="1">
                    <c:v>5.59439914319994E-2</c:v>
                  </c:pt>
                  <c:pt idx="2">
                    <c:v>8.5632465056172669E-2</c:v>
                  </c:pt>
                  <c:pt idx="3">
                    <c:v>5.7579003372942049E-2</c:v>
                  </c:pt>
                  <c:pt idx="4">
                    <c:v>0.11038465363481863</c:v>
                  </c:pt>
                  <c:pt idx="5">
                    <c:v>0.11434818723736927</c:v>
                  </c:pt>
                  <c:pt idx="6">
                    <c:v>0.11395348837209318</c:v>
                  </c:pt>
                  <c:pt idx="7">
                    <c:v>0.13937350751510044</c:v>
                  </c:pt>
                  <c:pt idx="8">
                    <c:v>0.12349944051537759</c:v>
                  </c:pt>
                </c:numCache>
              </c:numRef>
            </c:plus>
            <c:minus>
              <c:numRef>
                <c:f>'Fig S4'!$AX$348:$BF$348</c:f>
                <c:numCache>
                  <c:formatCode>General</c:formatCode>
                  <c:ptCount val="9"/>
                  <c:pt idx="0">
                    <c:v>5.7523551508530106E-2</c:v>
                  </c:pt>
                  <c:pt idx="1">
                    <c:v>5.59439914319994E-2</c:v>
                  </c:pt>
                  <c:pt idx="2">
                    <c:v>8.5632465056172669E-2</c:v>
                  </c:pt>
                  <c:pt idx="3">
                    <c:v>5.7579003372942049E-2</c:v>
                  </c:pt>
                  <c:pt idx="4">
                    <c:v>0.11038465363481863</c:v>
                  </c:pt>
                  <c:pt idx="5">
                    <c:v>0.11434818723736927</c:v>
                  </c:pt>
                  <c:pt idx="6">
                    <c:v>0.11395348837209318</c:v>
                  </c:pt>
                  <c:pt idx="7">
                    <c:v>0.13937350751510044</c:v>
                  </c:pt>
                  <c:pt idx="8">
                    <c:v>0.12349944051537759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S4'!$AO$341:$AW$341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S4'!$AO$348:$AW$348</c:f>
              <c:numCache>
                <c:formatCode>0.000</c:formatCode>
                <c:ptCount val="9"/>
                <c:pt idx="0">
                  <c:v>0.49285792958120106</c:v>
                </c:pt>
                <c:pt idx="1">
                  <c:v>0.49318847059334764</c:v>
                </c:pt>
                <c:pt idx="2">
                  <c:v>0.61413696374134685</c:v>
                </c:pt>
                <c:pt idx="3">
                  <c:v>0.53967702368683357</c:v>
                </c:pt>
                <c:pt idx="4">
                  <c:v>0.47521963391034733</c:v>
                </c:pt>
                <c:pt idx="5">
                  <c:v>0.88565181276263072</c:v>
                </c:pt>
                <c:pt idx="6">
                  <c:v>0.88604651162790693</c:v>
                </c:pt>
                <c:pt idx="7">
                  <c:v>0.86062649248489953</c:v>
                </c:pt>
                <c:pt idx="8">
                  <c:v>0.87650055948462235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S4'!$AM$349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S4'!$AX$349:$BF$349</c:f>
                <c:numCache>
                  <c:formatCode>General</c:formatCode>
                  <c:ptCount val="9"/>
                  <c:pt idx="0">
                    <c:v>2.5825656828513618E-2</c:v>
                  </c:pt>
                  <c:pt idx="1">
                    <c:v>2.7595589221112066E-2</c:v>
                  </c:pt>
                  <c:pt idx="2">
                    <c:v>6.5322813301007934E-2</c:v>
                  </c:pt>
                  <c:pt idx="3">
                    <c:v>8.0817640513275751E-2</c:v>
                  </c:pt>
                  <c:pt idx="4">
                    <c:v>6.0661820181111277E-2</c:v>
                  </c:pt>
                  <c:pt idx="5">
                    <c:v>0.11414078346706902</c:v>
                  </c:pt>
                  <c:pt idx="6">
                    <c:v>0.13138478175162649</c:v>
                  </c:pt>
                  <c:pt idx="7">
                    <c:v>0.14943148059994193</c:v>
                  </c:pt>
                  <c:pt idx="8">
                    <c:v>0.17591415446787911</c:v>
                  </c:pt>
                </c:numCache>
              </c:numRef>
            </c:plus>
            <c:minus>
              <c:numRef>
                <c:f>'Fig S4'!$AX$349:$BF$349</c:f>
                <c:numCache>
                  <c:formatCode>General</c:formatCode>
                  <c:ptCount val="9"/>
                  <c:pt idx="0">
                    <c:v>2.5825656828513618E-2</c:v>
                  </c:pt>
                  <c:pt idx="1">
                    <c:v>2.7595589221112066E-2</c:v>
                  </c:pt>
                  <c:pt idx="2">
                    <c:v>6.5322813301007934E-2</c:v>
                  </c:pt>
                  <c:pt idx="3">
                    <c:v>8.0817640513275751E-2</c:v>
                  </c:pt>
                  <c:pt idx="4">
                    <c:v>6.0661820181111277E-2</c:v>
                  </c:pt>
                  <c:pt idx="5">
                    <c:v>0.11414078346706902</c:v>
                  </c:pt>
                  <c:pt idx="6">
                    <c:v>0.13138478175162649</c:v>
                  </c:pt>
                  <c:pt idx="7">
                    <c:v>0.14943148059994193</c:v>
                  </c:pt>
                  <c:pt idx="8">
                    <c:v>0.17591415446787911</c:v>
                  </c:pt>
                </c:numCache>
              </c:numRef>
            </c:minus>
          </c:errBars>
          <c:xVal>
            <c:numRef>
              <c:f>'Fig S4'!$AO$341:$AW$341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S4'!$AO$349:$AW$349</c:f>
              <c:numCache>
                <c:formatCode>0.000</c:formatCode>
                <c:ptCount val="9"/>
                <c:pt idx="0">
                  <c:v>0.58782565597405612</c:v>
                </c:pt>
                <c:pt idx="1">
                  <c:v>0.54690899243799196</c:v>
                </c:pt>
                <c:pt idx="2">
                  <c:v>0.59410399103826972</c:v>
                </c:pt>
                <c:pt idx="3">
                  <c:v>0.5066315305278617</c:v>
                </c:pt>
                <c:pt idx="4">
                  <c:v>0.55400139053303055</c:v>
                </c:pt>
                <c:pt idx="5">
                  <c:v>0.66704240525424341</c:v>
                </c:pt>
                <c:pt idx="6">
                  <c:v>0.60737064732908674</c:v>
                </c:pt>
                <c:pt idx="7">
                  <c:v>0.55645412003982586</c:v>
                </c:pt>
                <c:pt idx="8">
                  <c:v>0.49676942623516518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794112"/>
        <c:axId val="187066352"/>
      </c:scatterChart>
      <c:valAx>
        <c:axId val="116794112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7066352"/>
        <c:crosses val="autoZero"/>
        <c:crossBetween val="midCat"/>
        <c:majorUnit val="2"/>
        <c:minorUnit val="1"/>
      </c:valAx>
      <c:valAx>
        <c:axId val="187066352"/>
        <c:scaling>
          <c:orientation val="minMax"/>
          <c:max val="1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16794112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9939115805857247E-2"/>
          <c:y val="0.18784568181418992"/>
          <c:w val="0.88372492246420764"/>
          <c:h val="0.71823147727871495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S4'!$AM$344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S4'!$AX$344:$BF$344</c:f>
                <c:numCache>
                  <c:formatCode>General</c:formatCode>
                  <c:ptCount val="9"/>
                  <c:pt idx="0">
                    <c:v>3.7671008757598122E-2</c:v>
                  </c:pt>
                  <c:pt idx="1">
                    <c:v>2.815939609783805E-2</c:v>
                  </c:pt>
                  <c:pt idx="2">
                    <c:v>3.2651786404357661E-2</c:v>
                  </c:pt>
                  <c:pt idx="3">
                    <c:v>6.0502456412753876E-2</c:v>
                  </c:pt>
                  <c:pt idx="4">
                    <c:v>2.9245361644566238E-2</c:v>
                  </c:pt>
                  <c:pt idx="5">
                    <c:v>7.223626331059764E-2</c:v>
                  </c:pt>
                  <c:pt idx="6">
                    <c:v>7.5471845731108281E-2</c:v>
                  </c:pt>
                  <c:pt idx="7">
                    <c:v>8.0693655001030776E-2</c:v>
                  </c:pt>
                  <c:pt idx="8">
                    <c:v>0.10894706497427172</c:v>
                  </c:pt>
                </c:numCache>
              </c:numRef>
            </c:plus>
            <c:minus>
              <c:numRef>
                <c:f>'Fig S4'!$AX$344:$BF$344</c:f>
                <c:numCache>
                  <c:formatCode>General</c:formatCode>
                  <c:ptCount val="9"/>
                  <c:pt idx="0">
                    <c:v>3.7671008757598122E-2</c:v>
                  </c:pt>
                  <c:pt idx="1">
                    <c:v>2.815939609783805E-2</c:v>
                  </c:pt>
                  <c:pt idx="2">
                    <c:v>3.2651786404357661E-2</c:v>
                  </c:pt>
                  <c:pt idx="3">
                    <c:v>6.0502456412753876E-2</c:v>
                  </c:pt>
                  <c:pt idx="4">
                    <c:v>2.9245361644566238E-2</c:v>
                  </c:pt>
                  <c:pt idx="5">
                    <c:v>7.223626331059764E-2</c:v>
                  </c:pt>
                  <c:pt idx="6">
                    <c:v>7.5471845731108281E-2</c:v>
                  </c:pt>
                  <c:pt idx="7">
                    <c:v>8.0693655001030776E-2</c:v>
                  </c:pt>
                  <c:pt idx="8">
                    <c:v>0.10894706497427172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S4'!$AO$341:$AW$341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S4'!$AO$344:$AW$344</c:f>
              <c:numCache>
                <c:formatCode>0.000</c:formatCode>
                <c:ptCount val="9"/>
                <c:pt idx="0">
                  <c:v>0.56503720521661516</c:v>
                </c:pt>
                <c:pt idx="1">
                  <c:v>0.5674660141943455</c:v>
                </c:pt>
                <c:pt idx="2">
                  <c:v>0.60883299635853627</c:v>
                </c:pt>
                <c:pt idx="3">
                  <c:v>0.48778064437152424</c:v>
                </c:pt>
                <c:pt idx="4">
                  <c:v>0.5744240125349378</c:v>
                </c:pt>
                <c:pt idx="5">
                  <c:v>0.64454971234346503</c:v>
                </c:pt>
                <c:pt idx="6">
                  <c:v>0.63839453752533759</c:v>
                </c:pt>
                <c:pt idx="7">
                  <c:v>0.60431141060759641</c:v>
                </c:pt>
                <c:pt idx="8">
                  <c:v>0.75684305423008913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S4'!$AM$345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S4'!$AX$345:$BF$345</c:f>
                <c:numCache>
                  <c:formatCode>General</c:formatCode>
                  <c:ptCount val="9"/>
                  <c:pt idx="0">
                    <c:v>4.3909046902120892E-2</c:v>
                  </c:pt>
                  <c:pt idx="1">
                    <c:v>4.1903900928840845E-2</c:v>
                  </c:pt>
                  <c:pt idx="2">
                    <c:v>7.7478253871049549E-2</c:v>
                  </c:pt>
                  <c:pt idx="3">
                    <c:v>5.7776773976826297E-2</c:v>
                  </c:pt>
                  <c:pt idx="4">
                    <c:v>7.0657543493871391E-2</c:v>
                  </c:pt>
                  <c:pt idx="5">
                    <c:v>8.1280745372441773E-2</c:v>
                  </c:pt>
                  <c:pt idx="6">
                    <c:v>0.13760425526045844</c:v>
                  </c:pt>
                  <c:pt idx="7">
                    <c:v>5.5037659046664161E-2</c:v>
                  </c:pt>
                  <c:pt idx="8">
                    <c:v>6.2894759736003586E-2</c:v>
                  </c:pt>
                </c:numCache>
              </c:numRef>
            </c:plus>
            <c:minus>
              <c:numRef>
                <c:f>'Fig S4'!$AX$345:$BF$345</c:f>
                <c:numCache>
                  <c:formatCode>General</c:formatCode>
                  <c:ptCount val="9"/>
                  <c:pt idx="0">
                    <c:v>4.3909046902120892E-2</c:v>
                  </c:pt>
                  <c:pt idx="1">
                    <c:v>4.1903900928840845E-2</c:v>
                  </c:pt>
                  <c:pt idx="2">
                    <c:v>7.7478253871049549E-2</c:v>
                  </c:pt>
                  <c:pt idx="3">
                    <c:v>5.7776773976826297E-2</c:v>
                  </c:pt>
                  <c:pt idx="4">
                    <c:v>7.0657543493871391E-2</c:v>
                  </c:pt>
                  <c:pt idx="5">
                    <c:v>8.1280745372441773E-2</c:v>
                  </c:pt>
                  <c:pt idx="6">
                    <c:v>0.13760425526045844</c:v>
                  </c:pt>
                  <c:pt idx="7">
                    <c:v>5.5037659046664161E-2</c:v>
                  </c:pt>
                  <c:pt idx="8">
                    <c:v>6.2894759736003586E-2</c:v>
                  </c:pt>
                </c:numCache>
              </c:numRef>
            </c:minus>
          </c:errBars>
          <c:xVal>
            <c:numRef>
              <c:f>'Fig S4'!$AO$341:$AW$341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S4'!$AO$345:$AW$345</c:f>
              <c:numCache>
                <c:formatCode>0.000</c:formatCode>
                <c:ptCount val="9"/>
                <c:pt idx="0">
                  <c:v>0.53976096538024221</c:v>
                </c:pt>
                <c:pt idx="1">
                  <c:v>0.50677293273969759</c:v>
                </c:pt>
                <c:pt idx="2">
                  <c:v>0.49476226390506273</c:v>
                </c:pt>
                <c:pt idx="3">
                  <c:v>0.50125339832552585</c:v>
                </c:pt>
                <c:pt idx="4">
                  <c:v>0.49801126723909594</c:v>
                </c:pt>
                <c:pt idx="5">
                  <c:v>0.48859742427169883</c:v>
                </c:pt>
                <c:pt idx="6">
                  <c:v>0.63072689192190268</c:v>
                </c:pt>
                <c:pt idx="7">
                  <c:v>0.45760943375728841</c:v>
                </c:pt>
                <c:pt idx="8">
                  <c:v>0.54804293822992789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069152"/>
        <c:axId val="187069712"/>
      </c:scatterChart>
      <c:valAx>
        <c:axId val="187069152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7069712"/>
        <c:crosses val="autoZero"/>
        <c:crossBetween val="midCat"/>
        <c:majorUnit val="2"/>
        <c:minorUnit val="1"/>
      </c:valAx>
      <c:valAx>
        <c:axId val="187069712"/>
        <c:scaling>
          <c:orientation val="minMax"/>
          <c:max val="1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87069152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6113458473075672E-2"/>
          <c:y val="0.17605747699007332"/>
          <c:w val="0.93082981229038653"/>
          <c:h val="0.73004520194855427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S4'!$AM$346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S4'!$AX$346:$BF$346</c:f>
                <c:numCache>
                  <c:formatCode>General</c:formatCode>
                  <c:ptCount val="9"/>
                  <c:pt idx="0">
                    <c:v>6.7215711912382389E-2</c:v>
                  </c:pt>
                  <c:pt idx="1">
                    <c:v>2.1954498528530438E-2</c:v>
                  </c:pt>
                  <c:pt idx="2">
                    <c:v>2.8599713522258915E-2</c:v>
                  </c:pt>
                  <c:pt idx="3">
                    <c:v>7.442207981557046E-2</c:v>
                  </c:pt>
                  <c:pt idx="4">
                    <c:v>4.1621887572224681E-2</c:v>
                  </c:pt>
                  <c:pt idx="5">
                    <c:v>4.6877069267004835E-2</c:v>
                  </c:pt>
                  <c:pt idx="6">
                    <c:v>8.2041748843070278E-2</c:v>
                  </c:pt>
                  <c:pt idx="7">
                    <c:v>0.10168957926441653</c:v>
                  </c:pt>
                  <c:pt idx="8">
                    <c:v>0.10684055375388188</c:v>
                  </c:pt>
                </c:numCache>
              </c:numRef>
            </c:plus>
            <c:minus>
              <c:numRef>
                <c:f>'Fig S4'!$AX$346:$BF$346</c:f>
                <c:numCache>
                  <c:formatCode>General</c:formatCode>
                  <c:ptCount val="9"/>
                  <c:pt idx="0">
                    <c:v>6.7215711912382389E-2</c:v>
                  </c:pt>
                  <c:pt idx="1">
                    <c:v>2.1954498528530438E-2</c:v>
                  </c:pt>
                  <c:pt idx="2">
                    <c:v>2.8599713522258915E-2</c:v>
                  </c:pt>
                  <c:pt idx="3">
                    <c:v>7.442207981557046E-2</c:v>
                  </c:pt>
                  <c:pt idx="4">
                    <c:v>4.1621887572224681E-2</c:v>
                  </c:pt>
                  <c:pt idx="5">
                    <c:v>4.6877069267004835E-2</c:v>
                  </c:pt>
                  <c:pt idx="6">
                    <c:v>8.2041748843070278E-2</c:v>
                  </c:pt>
                  <c:pt idx="7">
                    <c:v>0.10168957926441653</c:v>
                  </c:pt>
                  <c:pt idx="8">
                    <c:v>0.10684055375388188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S4'!$AO$341:$AW$341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S4'!$AO$346:$AW$346</c:f>
              <c:numCache>
                <c:formatCode>0.000</c:formatCode>
                <c:ptCount val="9"/>
                <c:pt idx="0">
                  <c:v>0.43478730806309152</c:v>
                </c:pt>
                <c:pt idx="1">
                  <c:v>0.51770086796413539</c:v>
                </c:pt>
                <c:pt idx="2">
                  <c:v>0.56005310427869215</c:v>
                </c:pt>
                <c:pt idx="3">
                  <c:v>0.45506087798276412</c:v>
                </c:pt>
                <c:pt idx="4">
                  <c:v>0.49618475266590822</c:v>
                </c:pt>
                <c:pt idx="5">
                  <c:v>0.55858773846274823</c:v>
                </c:pt>
                <c:pt idx="6">
                  <c:v>0.64364009874808614</c:v>
                </c:pt>
                <c:pt idx="7">
                  <c:v>0.70155926802382806</c:v>
                </c:pt>
                <c:pt idx="8">
                  <c:v>0.68166024075437337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S4'!$AM$347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S4'!$AX$347:$BF$347</c:f>
                <c:numCache>
                  <c:formatCode>General</c:formatCode>
                  <c:ptCount val="9"/>
                  <c:pt idx="0">
                    <c:v>7.8653851656671478E-2</c:v>
                  </c:pt>
                  <c:pt idx="1">
                    <c:v>9.0383495344154532E-2</c:v>
                  </c:pt>
                  <c:pt idx="2">
                    <c:v>7.9449248959172339E-2</c:v>
                  </c:pt>
                  <c:pt idx="3">
                    <c:v>0.11086022017500781</c:v>
                  </c:pt>
                  <c:pt idx="4">
                    <c:v>0.10614940579453411</c:v>
                  </c:pt>
                  <c:pt idx="5">
                    <c:v>9.772352973551543E-2</c:v>
                  </c:pt>
                  <c:pt idx="6">
                    <c:v>0.15404600844549046</c:v>
                  </c:pt>
                  <c:pt idx="7">
                    <c:v>0.1339499317154759</c:v>
                  </c:pt>
                  <c:pt idx="8">
                    <c:v>0.12357752399913169</c:v>
                  </c:pt>
                </c:numCache>
              </c:numRef>
            </c:plus>
            <c:minus>
              <c:numRef>
                <c:f>'Fig S4'!$AX$347:$BF$347</c:f>
                <c:numCache>
                  <c:formatCode>General</c:formatCode>
                  <c:ptCount val="9"/>
                  <c:pt idx="0">
                    <c:v>7.8653851656671478E-2</c:v>
                  </c:pt>
                  <c:pt idx="1">
                    <c:v>9.0383495344154532E-2</c:v>
                  </c:pt>
                  <c:pt idx="2">
                    <c:v>7.9449248959172339E-2</c:v>
                  </c:pt>
                  <c:pt idx="3">
                    <c:v>0.11086022017500781</c:v>
                  </c:pt>
                  <c:pt idx="4">
                    <c:v>0.10614940579453411</c:v>
                  </c:pt>
                  <c:pt idx="5">
                    <c:v>9.772352973551543E-2</c:v>
                  </c:pt>
                  <c:pt idx="6">
                    <c:v>0.15404600844549046</c:v>
                  </c:pt>
                  <c:pt idx="7">
                    <c:v>0.1339499317154759</c:v>
                  </c:pt>
                  <c:pt idx="8">
                    <c:v>0.12357752399913169</c:v>
                  </c:pt>
                </c:numCache>
              </c:numRef>
            </c:minus>
          </c:errBars>
          <c:xVal>
            <c:numRef>
              <c:f>'Fig S4'!$AO$341:$AW$341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S4'!$AO$347:$AW$347</c:f>
              <c:numCache>
                <c:formatCode>0.000</c:formatCode>
                <c:ptCount val="9"/>
                <c:pt idx="0">
                  <c:v>0.40945054615914511</c:v>
                </c:pt>
                <c:pt idx="1">
                  <c:v>0.45629137316908319</c:v>
                </c:pt>
                <c:pt idx="2">
                  <c:v>0.50236497249552414</c:v>
                </c:pt>
                <c:pt idx="3">
                  <c:v>0.46952916823143176</c:v>
                </c:pt>
                <c:pt idx="4">
                  <c:v>0.45838980494574744</c:v>
                </c:pt>
                <c:pt idx="5">
                  <c:v>0.52791126145040435</c:v>
                </c:pt>
                <c:pt idx="6">
                  <c:v>0.4264189938751799</c:v>
                </c:pt>
                <c:pt idx="7">
                  <c:v>0.42672363421580373</c:v>
                </c:pt>
                <c:pt idx="8">
                  <c:v>0.4705264852156642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072512"/>
        <c:axId val="187073072"/>
      </c:scatterChart>
      <c:valAx>
        <c:axId val="187072512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7073072"/>
        <c:crosses val="autoZero"/>
        <c:crossBetween val="midCat"/>
        <c:majorUnit val="2"/>
        <c:minorUnit val="1"/>
      </c:valAx>
      <c:valAx>
        <c:axId val="187073072"/>
        <c:scaling>
          <c:orientation val="minMax"/>
          <c:max val="1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87072512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597013484375504"/>
          <c:y val="0.17137184219911133"/>
          <c:w val="0.71148079867225111"/>
          <c:h val="0.75518308257269806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S4'!$AM$88</c:f>
              <c:strCache>
                <c:ptCount val="1"/>
                <c:pt idx="0">
                  <c:v>high Ts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S4'!$AW$88:$BD$88</c:f>
                <c:numCache>
                  <c:formatCode>General</c:formatCode>
                  <c:ptCount val="8"/>
                  <c:pt idx="0">
                    <c:v>270204.21738916403</c:v>
                  </c:pt>
                  <c:pt idx="1">
                    <c:v>176877.14723514271</c:v>
                  </c:pt>
                  <c:pt idx="2">
                    <c:v>373868.22822931584</c:v>
                  </c:pt>
                  <c:pt idx="3">
                    <c:v>331994.35508614359</c:v>
                  </c:pt>
                  <c:pt idx="4">
                    <c:v>361713.86625499686</c:v>
                  </c:pt>
                  <c:pt idx="5">
                    <c:v>300206.63709133741</c:v>
                  </c:pt>
                  <c:pt idx="6">
                    <c:v>406337.80129354144</c:v>
                  </c:pt>
                  <c:pt idx="7">
                    <c:v>312561.2110769783</c:v>
                  </c:pt>
                </c:numCache>
              </c:numRef>
            </c:plus>
            <c:minus>
              <c:numRef>
                <c:f>'Fig S4'!$AW$88:$BD$88</c:f>
                <c:numCache>
                  <c:formatCode>General</c:formatCode>
                  <c:ptCount val="8"/>
                  <c:pt idx="0">
                    <c:v>270204.21738916403</c:v>
                  </c:pt>
                  <c:pt idx="1">
                    <c:v>176877.14723514271</c:v>
                  </c:pt>
                  <c:pt idx="2">
                    <c:v>373868.22822931584</c:v>
                  </c:pt>
                  <c:pt idx="3">
                    <c:v>331994.35508614359</c:v>
                  </c:pt>
                  <c:pt idx="4">
                    <c:v>361713.86625499686</c:v>
                  </c:pt>
                  <c:pt idx="5">
                    <c:v>300206.63709133741</c:v>
                  </c:pt>
                  <c:pt idx="6">
                    <c:v>406337.80129354144</c:v>
                  </c:pt>
                  <c:pt idx="7">
                    <c:v>312561.2110769783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S4'!$AO$87:$AV$87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S4'!$AO$88:$AV$88</c:f>
              <c:numCache>
                <c:formatCode>0.00E+00</c:formatCode>
                <c:ptCount val="8"/>
                <c:pt idx="0">
                  <c:v>952538.99192307051</c:v>
                </c:pt>
                <c:pt idx="1">
                  <c:v>912063.06578049727</c:v>
                </c:pt>
                <c:pt idx="2">
                  <c:v>1050349.1453248248</c:v>
                </c:pt>
                <c:pt idx="3">
                  <c:v>823232.7670144107</c:v>
                </c:pt>
                <c:pt idx="4">
                  <c:v>1225378.4187837101</c:v>
                </c:pt>
                <c:pt idx="5">
                  <c:v>1029061.3210079087</c:v>
                </c:pt>
                <c:pt idx="6">
                  <c:v>980125.78651436383</c:v>
                </c:pt>
                <c:pt idx="7">
                  <c:v>872336.70476926048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S4'!$AM$89</c:f>
              <c:strCache>
                <c:ptCount val="1"/>
                <c:pt idx="0">
                  <c:v>low Ts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S4'!$AW$89:$BD$89</c:f>
                <c:numCache>
                  <c:formatCode>General</c:formatCode>
                  <c:ptCount val="8"/>
                  <c:pt idx="0">
                    <c:v>1383187.0563354129</c:v>
                  </c:pt>
                  <c:pt idx="1">
                    <c:v>958316.35483689164</c:v>
                  </c:pt>
                  <c:pt idx="2">
                    <c:v>2955294.9160273294</c:v>
                  </c:pt>
                  <c:pt idx="3">
                    <c:v>1520703.7785691533</c:v>
                  </c:pt>
                  <c:pt idx="4">
                    <c:v>1467138.9406169262</c:v>
                  </c:pt>
                  <c:pt idx="5">
                    <c:v>1371446.1623329469</c:v>
                  </c:pt>
                  <c:pt idx="6">
                    <c:v>3035089.0441213483</c:v>
                  </c:pt>
                  <c:pt idx="7">
                    <c:v>1346886.744345509</c:v>
                  </c:pt>
                </c:numCache>
              </c:numRef>
            </c:plus>
            <c:minus>
              <c:numRef>
                <c:f>'Fig S4'!$AW$89:$BD$89</c:f>
                <c:numCache>
                  <c:formatCode>General</c:formatCode>
                  <c:ptCount val="8"/>
                  <c:pt idx="0">
                    <c:v>1383187.0563354129</c:v>
                  </c:pt>
                  <c:pt idx="1">
                    <c:v>958316.35483689164</c:v>
                  </c:pt>
                  <c:pt idx="2">
                    <c:v>2955294.9160273294</c:v>
                  </c:pt>
                  <c:pt idx="3">
                    <c:v>1520703.7785691533</c:v>
                  </c:pt>
                  <c:pt idx="4">
                    <c:v>1467138.9406169262</c:v>
                  </c:pt>
                  <c:pt idx="5">
                    <c:v>1371446.1623329469</c:v>
                  </c:pt>
                  <c:pt idx="6">
                    <c:v>3035089.0441213483</c:v>
                  </c:pt>
                  <c:pt idx="7">
                    <c:v>1346886.744345509</c:v>
                  </c:pt>
                </c:numCache>
              </c:numRef>
            </c:minus>
          </c:errBars>
          <c:xVal>
            <c:numRef>
              <c:f>'Fig S4'!$AO$87:$AV$87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S4'!$AO$89:$AV$89</c:f>
              <c:numCache>
                <c:formatCode>0.00E+00</c:formatCode>
                <c:ptCount val="8"/>
                <c:pt idx="0">
                  <c:v>3339236.6484183432</c:v>
                </c:pt>
                <c:pt idx="1">
                  <c:v>2777268.0738770589</c:v>
                </c:pt>
                <c:pt idx="2">
                  <c:v>4315468.2030015383</c:v>
                </c:pt>
                <c:pt idx="3">
                  <c:v>3264453.3069417039</c:v>
                </c:pt>
                <c:pt idx="4">
                  <c:v>2929657.4101566472</c:v>
                </c:pt>
                <c:pt idx="5">
                  <c:v>3262488.3488074061</c:v>
                </c:pt>
                <c:pt idx="6">
                  <c:v>5678183.7879607249</c:v>
                </c:pt>
                <c:pt idx="7">
                  <c:v>2492753.5853446717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233808"/>
        <c:axId val="187234928"/>
      </c:scatterChart>
      <c:valAx>
        <c:axId val="18723380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87234928"/>
        <c:crosses val="autoZero"/>
        <c:crossBetween val="midCat"/>
        <c:majorUnit val="2"/>
        <c:minorUnit val="1"/>
      </c:valAx>
      <c:valAx>
        <c:axId val="187234928"/>
        <c:scaling>
          <c:logBase val="10"/>
          <c:orientation val="minMax"/>
          <c:max val="10000000"/>
          <c:min val="10000"/>
        </c:scaling>
        <c:delete val="0"/>
        <c:axPos val="l"/>
        <c:numFmt formatCode="0.0E+00" sourceLinked="0"/>
        <c:majorTickMark val="out"/>
        <c:minorTickMark val="none"/>
        <c:tickLblPos val="nextTo"/>
        <c:spPr>
          <a:ln/>
        </c:spPr>
        <c:txPr>
          <a:bodyPr/>
          <a:lstStyle/>
          <a:p>
            <a:pPr>
              <a:defRPr sz="700"/>
            </a:pPr>
            <a:endParaRPr lang="en-US"/>
          </a:p>
        </c:txPr>
        <c:crossAx val="187233808"/>
        <c:crossesAt val="-11"/>
        <c:crossBetween val="midCat"/>
        <c:majorUnit val="10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78B0C2-C436-456F-A0DD-2C31CFB799CF}" type="datetimeFigureOut">
              <a:rPr lang="es-US" smtClean="0"/>
              <a:pPr/>
              <a:t>12/11/2015</a:t>
            </a:fld>
            <a:endParaRPr lang="es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3438" y="685800"/>
            <a:ext cx="2651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C21B1-8D8C-4CF0-9150-6DCB0A2F01F2}" type="slidenum">
              <a:rPr lang="es-US" smtClean="0"/>
              <a:pPr/>
              <a:t>‹#›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542038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6C21B1-8D8C-4CF0-9150-6DCB0A2F01F2}" type="slidenum">
              <a:rPr lang="es-US" smtClean="0"/>
              <a:pPr/>
              <a:t>1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07940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1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41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44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332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33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68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732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107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192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606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92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310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chart" Target="../charts/chart11.xml"/><Relationship Id="rId18" Type="http://schemas.openxmlformats.org/officeDocument/2006/relationships/chart" Target="../charts/chart16.xml"/><Relationship Id="rId26" Type="http://schemas.openxmlformats.org/officeDocument/2006/relationships/chart" Target="../charts/chart24.xml"/><Relationship Id="rId3" Type="http://schemas.openxmlformats.org/officeDocument/2006/relationships/chart" Target="../charts/chart1.xml"/><Relationship Id="rId21" Type="http://schemas.openxmlformats.org/officeDocument/2006/relationships/chart" Target="../charts/chart19.xml"/><Relationship Id="rId34" Type="http://schemas.openxmlformats.org/officeDocument/2006/relationships/chart" Target="../charts/chart32.xml"/><Relationship Id="rId7" Type="http://schemas.openxmlformats.org/officeDocument/2006/relationships/chart" Target="../charts/chart5.xml"/><Relationship Id="rId12" Type="http://schemas.openxmlformats.org/officeDocument/2006/relationships/chart" Target="../charts/chart10.xml"/><Relationship Id="rId17" Type="http://schemas.openxmlformats.org/officeDocument/2006/relationships/chart" Target="../charts/chart15.xml"/><Relationship Id="rId25" Type="http://schemas.openxmlformats.org/officeDocument/2006/relationships/chart" Target="../charts/chart23.xml"/><Relationship Id="rId33" Type="http://schemas.openxmlformats.org/officeDocument/2006/relationships/chart" Target="../charts/chart31.xml"/><Relationship Id="rId2" Type="http://schemas.openxmlformats.org/officeDocument/2006/relationships/notesSlide" Target="../notesSlides/notesSlide1.xml"/><Relationship Id="rId16" Type="http://schemas.openxmlformats.org/officeDocument/2006/relationships/chart" Target="../charts/chart14.xml"/><Relationship Id="rId20" Type="http://schemas.openxmlformats.org/officeDocument/2006/relationships/chart" Target="../charts/chart18.xml"/><Relationship Id="rId29" Type="http://schemas.openxmlformats.org/officeDocument/2006/relationships/chart" Target="../charts/chart2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11" Type="http://schemas.openxmlformats.org/officeDocument/2006/relationships/chart" Target="../charts/chart9.xml"/><Relationship Id="rId24" Type="http://schemas.openxmlformats.org/officeDocument/2006/relationships/chart" Target="../charts/chart22.xml"/><Relationship Id="rId32" Type="http://schemas.openxmlformats.org/officeDocument/2006/relationships/chart" Target="../charts/chart30.xml"/><Relationship Id="rId5" Type="http://schemas.openxmlformats.org/officeDocument/2006/relationships/chart" Target="../charts/chart3.xml"/><Relationship Id="rId15" Type="http://schemas.openxmlformats.org/officeDocument/2006/relationships/chart" Target="../charts/chart13.xml"/><Relationship Id="rId23" Type="http://schemas.openxmlformats.org/officeDocument/2006/relationships/chart" Target="../charts/chart21.xml"/><Relationship Id="rId28" Type="http://schemas.openxmlformats.org/officeDocument/2006/relationships/chart" Target="../charts/chart26.xml"/><Relationship Id="rId10" Type="http://schemas.openxmlformats.org/officeDocument/2006/relationships/chart" Target="../charts/chart8.xml"/><Relationship Id="rId19" Type="http://schemas.openxmlformats.org/officeDocument/2006/relationships/chart" Target="../charts/chart17.xml"/><Relationship Id="rId31" Type="http://schemas.openxmlformats.org/officeDocument/2006/relationships/chart" Target="../charts/chart29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Relationship Id="rId14" Type="http://schemas.openxmlformats.org/officeDocument/2006/relationships/chart" Target="../charts/chart12.xml"/><Relationship Id="rId22" Type="http://schemas.openxmlformats.org/officeDocument/2006/relationships/chart" Target="../charts/chart20.xml"/><Relationship Id="rId27" Type="http://schemas.openxmlformats.org/officeDocument/2006/relationships/chart" Target="../charts/chart25.xml"/><Relationship Id="rId30" Type="http://schemas.openxmlformats.org/officeDocument/2006/relationships/chart" Target="../charts/chart28.xml"/><Relationship Id="rId8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5" name="Chart 56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7766738"/>
              </p:ext>
            </p:extLst>
          </p:nvPr>
        </p:nvGraphicFramePr>
        <p:xfrm>
          <a:off x="662489" y="2464939"/>
          <a:ext cx="1989014" cy="1023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66" name="Chart 5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9027103"/>
              </p:ext>
            </p:extLst>
          </p:nvPr>
        </p:nvGraphicFramePr>
        <p:xfrm>
          <a:off x="5796471" y="2461026"/>
          <a:ext cx="1731120" cy="1038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67" name="Chart 56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6939785"/>
              </p:ext>
            </p:extLst>
          </p:nvPr>
        </p:nvGraphicFramePr>
        <p:xfrm>
          <a:off x="2565246" y="2449578"/>
          <a:ext cx="1698800" cy="1038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68" name="Chart 56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5713814"/>
              </p:ext>
            </p:extLst>
          </p:nvPr>
        </p:nvGraphicFramePr>
        <p:xfrm>
          <a:off x="4189267" y="2449577"/>
          <a:ext cx="1723144" cy="103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81" name="Chart 58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6215171"/>
              </p:ext>
            </p:extLst>
          </p:nvPr>
        </p:nvGraphicFramePr>
        <p:xfrm>
          <a:off x="649416" y="5278282"/>
          <a:ext cx="2002088" cy="1083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82" name="Chart 58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2951274"/>
              </p:ext>
            </p:extLst>
          </p:nvPr>
        </p:nvGraphicFramePr>
        <p:xfrm>
          <a:off x="5873119" y="5274370"/>
          <a:ext cx="1734764" cy="1080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584" name="Chart 58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4877192"/>
              </p:ext>
            </p:extLst>
          </p:nvPr>
        </p:nvGraphicFramePr>
        <p:xfrm>
          <a:off x="2513463" y="5262920"/>
          <a:ext cx="1747580" cy="1081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585" name="Chart 58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8699653"/>
              </p:ext>
            </p:extLst>
          </p:nvPr>
        </p:nvGraphicFramePr>
        <p:xfrm>
          <a:off x="4237640" y="5262920"/>
          <a:ext cx="1652446" cy="1082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73" name="Chart 57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3628248"/>
              </p:ext>
            </p:extLst>
          </p:nvPr>
        </p:nvGraphicFramePr>
        <p:xfrm>
          <a:off x="476394" y="1427429"/>
          <a:ext cx="2175110" cy="1037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574" name="Chart 57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1975697"/>
              </p:ext>
            </p:extLst>
          </p:nvPr>
        </p:nvGraphicFramePr>
        <p:xfrm>
          <a:off x="5821342" y="1491334"/>
          <a:ext cx="1872698" cy="1034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575" name="Chart 57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4473288"/>
              </p:ext>
            </p:extLst>
          </p:nvPr>
        </p:nvGraphicFramePr>
        <p:xfrm>
          <a:off x="2590332" y="1479884"/>
          <a:ext cx="1691362" cy="1035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576" name="Chart 5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2711581"/>
              </p:ext>
            </p:extLst>
          </p:nvPr>
        </p:nvGraphicFramePr>
        <p:xfrm>
          <a:off x="4189814" y="1479884"/>
          <a:ext cx="1699934" cy="1036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596" name="Chart 59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9425248"/>
              </p:ext>
            </p:extLst>
          </p:nvPr>
        </p:nvGraphicFramePr>
        <p:xfrm>
          <a:off x="617647" y="3392312"/>
          <a:ext cx="1984087" cy="1069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597" name="Chart 59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2965132"/>
              </p:ext>
            </p:extLst>
          </p:nvPr>
        </p:nvGraphicFramePr>
        <p:xfrm>
          <a:off x="2521994" y="3376950"/>
          <a:ext cx="1784709" cy="1069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598" name="Chart 59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9391292"/>
              </p:ext>
            </p:extLst>
          </p:nvPr>
        </p:nvGraphicFramePr>
        <p:xfrm>
          <a:off x="4208455" y="3376950"/>
          <a:ext cx="1784709" cy="1069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graphicFrame>
        <p:nvGraphicFramePr>
          <p:cNvPr id="599" name="Chart 59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1825814"/>
              </p:ext>
            </p:extLst>
          </p:nvPr>
        </p:nvGraphicFramePr>
        <p:xfrm>
          <a:off x="5858061" y="3376950"/>
          <a:ext cx="1784709" cy="1069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600" name="Chart 59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708000"/>
              </p:ext>
            </p:extLst>
          </p:nvPr>
        </p:nvGraphicFramePr>
        <p:xfrm>
          <a:off x="649416" y="4309383"/>
          <a:ext cx="2002087" cy="1084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graphicFrame>
        <p:nvGraphicFramePr>
          <p:cNvPr id="601" name="Chart 60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5158994"/>
              </p:ext>
            </p:extLst>
          </p:nvPr>
        </p:nvGraphicFramePr>
        <p:xfrm>
          <a:off x="5832659" y="4309793"/>
          <a:ext cx="1847550" cy="108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graphicFrame>
        <p:nvGraphicFramePr>
          <p:cNvPr id="602" name="Chart 60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7819448"/>
              </p:ext>
            </p:extLst>
          </p:nvPr>
        </p:nvGraphicFramePr>
        <p:xfrm>
          <a:off x="2566273" y="4330093"/>
          <a:ext cx="1715422" cy="1082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graphicFrame>
        <p:nvGraphicFramePr>
          <p:cNvPr id="603" name="Chart 60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8883476"/>
              </p:ext>
            </p:extLst>
          </p:nvPr>
        </p:nvGraphicFramePr>
        <p:xfrm>
          <a:off x="4208455" y="4330093"/>
          <a:ext cx="1784709" cy="1082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graphicFrame>
        <p:nvGraphicFramePr>
          <p:cNvPr id="604" name="Chart 60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9886942"/>
              </p:ext>
            </p:extLst>
          </p:nvPr>
        </p:nvGraphicFramePr>
        <p:xfrm>
          <a:off x="642519" y="6246381"/>
          <a:ext cx="1996928" cy="1056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graphicFrame>
        <p:nvGraphicFramePr>
          <p:cNvPr id="605" name="Chart 6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5991483"/>
              </p:ext>
            </p:extLst>
          </p:nvPr>
        </p:nvGraphicFramePr>
        <p:xfrm>
          <a:off x="5835112" y="6289399"/>
          <a:ext cx="1807658" cy="1053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graphicFrame>
        <p:nvGraphicFramePr>
          <p:cNvPr id="606" name="Chart 60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7974964"/>
              </p:ext>
            </p:extLst>
          </p:nvPr>
        </p:nvGraphicFramePr>
        <p:xfrm>
          <a:off x="2560903" y="6295654"/>
          <a:ext cx="1720791" cy="1054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graphicFrame>
        <p:nvGraphicFramePr>
          <p:cNvPr id="607" name="Chart 60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975466"/>
              </p:ext>
            </p:extLst>
          </p:nvPr>
        </p:nvGraphicFramePr>
        <p:xfrm>
          <a:off x="4193878" y="6295655"/>
          <a:ext cx="1746174" cy="1055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6"/>
          </a:graphicData>
        </a:graphic>
      </p:graphicFrame>
      <p:graphicFrame>
        <p:nvGraphicFramePr>
          <p:cNvPr id="608" name="Chart 60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9705877"/>
              </p:ext>
            </p:extLst>
          </p:nvPr>
        </p:nvGraphicFramePr>
        <p:xfrm>
          <a:off x="595111" y="7201892"/>
          <a:ext cx="2107379" cy="1490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7"/>
          </a:graphicData>
        </a:graphic>
      </p:graphicFrame>
      <p:graphicFrame>
        <p:nvGraphicFramePr>
          <p:cNvPr id="609" name="Chart 60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2766473"/>
              </p:ext>
            </p:extLst>
          </p:nvPr>
        </p:nvGraphicFramePr>
        <p:xfrm>
          <a:off x="5758484" y="7279198"/>
          <a:ext cx="1880386" cy="1486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8"/>
          </a:graphicData>
        </a:graphic>
      </p:graphicFrame>
      <p:graphicFrame>
        <p:nvGraphicFramePr>
          <p:cNvPr id="610" name="Chart 60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9335053"/>
              </p:ext>
            </p:extLst>
          </p:nvPr>
        </p:nvGraphicFramePr>
        <p:xfrm>
          <a:off x="2513463" y="7218744"/>
          <a:ext cx="1801474" cy="1487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9"/>
          </a:graphicData>
        </a:graphic>
      </p:graphicFrame>
      <p:graphicFrame>
        <p:nvGraphicFramePr>
          <p:cNvPr id="613" name="Chart 6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6129391"/>
              </p:ext>
            </p:extLst>
          </p:nvPr>
        </p:nvGraphicFramePr>
        <p:xfrm>
          <a:off x="4133103" y="7302888"/>
          <a:ext cx="1903214" cy="1488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0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01533" y="381001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CT-CL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6509" y="3632886"/>
            <a:ext cx="307777" cy="74006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i="1" dirty="0" err="1" smtClean="0"/>
              <a:t>F</a:t>
            </a:r>
            <a:r>
              <a:rPr lang="en-US" sz="800" b="1" baseline="-25000" dirty="0" err="1" smtClean="0"/>
              <a:t>v</a:t>
            </a:r>
            <a:r>
              <a:rPr lang="en-US" sz="800" b="1" dirty="0" smtClean="0"/>
              <a:t>/</a:t>
            </a:r>
            <a:r>
              <a:rPr lang="en-US" sz="800" b="1" i="1" dirty="0" err="1" smtClean="0"/>
              <a:t>F</a:t>
            </a:r>
            <a:r>
              <a:rPr lang="en-US" sz="800" b="1" baseline="-25000" dirty="0" err="1" smtClean="0"/>
              <a:t>m</a:t>
            </a:r>
            <a:endParaRPr lang="en-US" sz="800" b="1" baseline="-250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2639447" y="381001"/>
            <a:ext cx="1603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CT-HL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81694" y="381001"/>
            <a:ext cx="16080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HT-CL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32610" y="390526"/>
            <a:ext cx="1635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HT-HL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6509" y="4538017"/>
            <a:ext cx="307777" cy="7942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smtClean="0"/>
              <a:t>Φ</a:t>
            </a:r>
            <a:r>
              <a:rPr lang="en-US" sz="800" b="1" baseline="-25000" dirty="0" smtClean="0"/>
              <a:t>PSII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6509" y="6480791"/>
            <a:ext cx="307777" cy="82209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smtClean="0"/>
              <a:t>Φ</a:t>
            </a:r>
            <a:r>
              <a:rPr lang="en-US" sz="800" b="1" baseline="-25000" dirty="0" smtClean="0"/>
              <a:t>NPQ</a:t>
            </a:r>
            <a:r>
              <a:rPr lang="en-US" sz="800" b="1" dirty="0" smtClean="0"/>
              <a:t>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66509" y="7476951"/>
            <a:ext cx="307777" cy="73946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smtClean="0"/>
              <a:t>Φ</a:t>
            </a:r>
            <a:r>
              <a:rPr lang="en-US" sz="800" b="1" baseline="-25000" smtClean="0"/>
              <a:t>NO</a:t>
            </a:r>
            <a:r>
              <a:rPr lang="en-US" sz="800" b="1" smtClean="0"/>
              <a:t> </a:t>
            </a:r>
            <a:endParaRPr lang="en-US" sz="800" b="1" dirty="0" smtClean="0"/>
          </a:p>
        </p:txBody>
      </p:sp>
      <p:sp>
        <p:nvSpPr>
          <p:cNvPr id="857" name="TextBox 856"/>
          <p:cNvSpPr txBox="1"/>
          <p:nvPr/>
        </p:nvSpPr>
        <p:spPr>
          <a:xfrm>
            <a:off x="266509" y="612202"/>
            <a:ext cx="553998" cy="100159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err="1" smtClean="0"/>
              <a:t>Holobiont</a:t>
            </a:r>
            <a:r>
              <a:rPr lang="en-US" sz="800" b="1" dirty="0" smtClean="0"/>
              <a:t> Reflectance </a:t>
            </a:r>
          </a:p>
          <a:p>
            <a:pPr algn="ctr"/>
            <a:r>
              <a:rPr lang="en-US" sz="800" b="1" dirty="0" smtClean="0"/>
              <a:t>(au)</a:t>
            </a:r>
          </a:p>
        </p:txBody>
      </p:sp>
      <p:sp>
        <p:nvSpPr>
          <p:cNvPr id="858" name="TextBox 857"/>
          <p:cNvSpPr txBox="1"/>
          <p:nvPr/>
        </p:nvSpPr>
        <p:spPr>
          <a:xfrm>
            <a:off x="224305" y="1553092"/>
            <a:ext cx="430887" cy="111519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i="1" dirty="0" err="1" smtClean="0"/>
              <a:t>Symbiodinium</a:t>
            </a:r>
            <a:r>
              <a:rPr lang="en-US" sz="800" b="1" dirty="0" smtClean="0"/>
              <a:t> </a:t>
            </a:r>
          </a:p>
          <a:p>
            <a:pPr algn="ctr"/>
            <a:r>
              <a:rPr lang="en-US" sz="800" b="1" dirty="0" smtClean="0"/>
              <a:t>Density  (cells/cm</a:t>
            </a:r>
            <a:r>
              <a:rPr lang="en-US" sz="800" b="1" baseline="30000" dirty="0" smtClean="0"/>
              <a:t>2</a:t>
            </a:r>
            <a:r>
              <a:rPr lang="en-US" sz="800" b="1" dirty="0" smtClean="0"/>
              <a:t>)</a:t>
            </a:r>
          </a:p>
        </p:txBody>
      </p:sp>
      <p:sp>
        <p:nvSpPr>
          <p:cNvPr id="583" name="TextBox 582"/>
          <p:cNvSpPr txBox="1"/>
          <p:nvPr/>
        </p:nvSpPr>
        <p:spPr>
          <a:xfrm>
            <a:off x="266509" y="2588333"/>
            <a:ext cx="430887" cy="102288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>
              <a:defRPr sz="1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800" dirty="0" smtClean="0"/>
              <a:t>Chlorophyll a</a:t>
            </a:r>
          </a:p>
          <a:p>
            <a:pPr algn="ctr">
              <a:defRPr sz="1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800" dirty="0" smtClean="0"/>
              <a:t> Density (ng/cell)</a:t>
            </a:r>
            <a:endParaRPr lang="en-US" sz="800" dirty="0"/>
          </a:p>
        </p:txBody>
      </p:sp>
      <p:sp>
        <p:nvSpPr>
          <p:cNvPr id="611" name="TextBox 610"/>
          <p:cNvSpPr txBox="1"/>
          <p:nvPr/>
        </p:nvSpPr>
        <p:spPr>
          <a:xfrm>
            <a:off x="184875" y="594385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a.</a:t>
            </a:r>
            <a:endParaRPr lang="en-US" sz="1200" b="1" dirty="0"/>
          </a:p>
        </p:txBody>
      </p:sp>
      <p:sp>
        <p:nvSpPr>
          <p:cNvPr id="612" name="TextBox 611"/>
          <p:cNvSpPr txBox="1"/>
          <p:nvPr/>
        </p:nvSpPr>
        <p:spPr>
          <a:xfrm>
            <a:off x="184875" y="1578688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b.</a:t>
            </a:r>
            <a:endParaRPr lang="en-US" sz="1200" b="1" dirty="0"/>
          </a:p>
        </p:txBody>
      </p:sp>
      <p:sp>
        <p:nvSpPr>
          <p:cNvPr id="614" name="TextBox 613"/>
          <p:cNvSpPr txBox="1"/>
          <p:nvPr/>
        </p:nvSpPr>
        <p:spPr>
          <a:xfrm>
            <a:off x="184875" y="2578762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c</a:t>
            </a:r>
            <a:r>
              <a:rPr lang="en-US" sz="1200" b="1" dirty="0" smtClean="0"/>
              <a:t>.</a:t>
            </a:r>
            <a:endParaRPr lang="en-US" sz="1200" b="1" dirty="0"/>
          </a:p>
        </p:txBody>
      </p:sp>
      <p:sp>
        <p:nvSpPr>
          <p:cNvPr id="615" name="TextBox 614"/>
          <p:cNvSpPr txBox="1"/>
          <p:nvPr/>
        </p:nvSpPr>
        <p:spPr>
          <a:xfrm>
            <a:off x="184875" y="3457182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d</a:t>
            </a:r>
            <a:r>
              <a:rPr lang="en-US" sz="1200" b="1" dirty="0" smtClean="0"/>
              <a:t>.</a:t>
            </a:r>
            <a:endParaRPr lang="en-US" sz="1200" b="1" dirty="0"/>
          </a:p>
        </p:txBody>
      </p:sp>
      <p:sp>
        <p:nvSpPr>
          <p:cNvPr id="616" name="TextBox 615"/>
          <p:cNvSpPr txBox="1"/>
          <p:nvPr/>
        </p:nvSpPr>
        <p:spPr>
          <a:xfrm>
            <a:off x="184875" y="4461746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e</a:t>
            </a:r>
            <a:r>
              <a:rPr lang="en-US" sz="1200" b="1" dirty="0" smtClean="0"/>
              <a:t>.</a:t>
            </a:r>
            <a:endParaRPr lang="en-US" sz="1200" b="1" dirty="0"/>
          </a:p>
        </p:txBody>
      </p:sp>
      <p:sp>
        <p:nvSpPr>
          <p:cNvPr id="617" name="TextBox 616"/>
          <p:cNvSpPr txBox="1"/>
          <p:nvPr/>
        </p:nvSpPr>
        <p:spPr>
          <a:xfrm>
            <a:off x="184875" y="5393769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f.</a:t>
            </a:r>
            <a:endParaRPr lang="en-US" sz="1200" b="1" dirty="0"/>
          </a:p>
        </p:txBody>
      </p:sp>
      <p:sp>
        <p:nvSpPr>
          <p:cNvPr id="618" name="TextBox 617"/>
          <p:cNvSpPr txBox="1"/>
          <p:nvPr/>
        </p:nvSpPr>
        <p:spPr>
          <a:xfrm>
            <a:off x="184875" y="6390353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g.</a:t>
            </a:r>
            <a:endParaRPr lang="en-US" sz="1200" b="1" dirty="0"/>
          </a:p>
        </p:txBody>
      </p:sp>
      <p:sp>
        <p:nvSpPr>
          <p:cNvPr id="619" name="TextBox 618"/>
          <p:cNvSpPr txBox="1"/>
          <p:nvPr/>
        </p:nvSpPr>
        <p:spPr>
          <a:xfrm>
            <a:off x="184875" y="7343365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h.</a:t>
            </a:r>
            <a:endParaRPr lang="en-US" sz="1200" b="1" dirty="0"/>
          </a:p>
        </p:txBody>
      </p:sp>
      <p:sp>
        <p:nvSpPr>
          <p:cNvPr id="620" name="TextBox 619"/>
          <p:cNvSpPr txBox="1"/>
          <p:nvPr/>
        </p:nvSpPr>
        <p:spPr>
          <a:xfrm>
            <a:off x="259889" y="5534716"/>
            <a:ext cx="307777" cy="7942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err="1" smtClean="0"/>
              <a:t>Q</a:t>
            </a:r>
            <a:r>
              <a:rPr lang="en-US" sz="800" b="1" baseline="-25000" dirty="0" err="1" smtClean="0"/>
              <a:t>m</a:t>
            </a:r>
            <a:r>
              <a:rPr lang="en-US" sz="800" b="1" dirty="0"/>
              <a:t> </a:t>
            </a:r>
            <a:endParaRPr lang="en-US" sz="800" b="1" dirty="0" smtClean="0"/>
          </a:p>
        </p:txBody>
      </p:sp>
      <p:grpSp>
        <p:nvGrpSpPr>
          <p:cNvPr id="1194" name="Group 1193"/>
          <p:cNvGrpSpPr/>
          <p:nvPr/>
        </p:nvGrpSpPr>
        <p:grpSpPr>
          <a:xfrm>
            <a:off x="2655616" y="7377628"/>
            <a:ext cx="772598" cy="792505"/>
            <a:chOff x="725439" y="7856661"/>
            <a:chExt cx="674330" cy="914400"/>
          </a:xfrm>
        </p:grpSpPr>
        <p:cxnSp>
          <p:nvCxnSpPr>
            <p:cNvPr id="1195" name="Straight Connector 1194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6" name="Straight Connector 1195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7" name="Straight Connector 1196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8" name="Straight Connector 1197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9" name="Straight Connector 1198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0" name="Straight Connector 1199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1" name="Straight Connector 1200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2" name="Straight Connector 1201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3" name="Straight Connector 1202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4" name="Straight Connector 1203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5" name="Straight Connector 1204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6" name="Straight Connector 1205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07" name="Group 1206"/>
          <p:cNvGrpSpPr/>
          <p:nvPr/>
        </p:nvGrpSpPr>
        <p:grpSpPr>
          <a:xfrm>
            <a:off x="980693" y="7377628"/>
            <a:ext cx="1550697" cy="799013"/>
            <a:chOff x="803573" y="655857"/>
            <a:chExt cx="1538507" cy="795442"/>
          </a:xfrm>
        </p:grpSpPr>
        <p:cxnSp>
          <p:nvCxnSpPr>
            <p:cNvPr id="1208" name="Straight Connector 1207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9" name="Straight Connector 1208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0" name="Straight Connector 1209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1" name="Straight Connector 1210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2" name="Straight Connector 1211"/>
            <p:cNvCxnSpPr/>
            <p:nvPr/>
          </p:nvCxnSpPr>
          <p:spPr>
            <a:xfrm>
              <a:off x="806043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3" name="Straight Connector 1212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4" name="Straight Connector 1213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5" name="Straight Connector 1214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6" name="Straight Connector 1215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7" name="Straight Connector 1216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8" name="Straight Connector 1217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9" name="Straight Connector 1218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0" name="Straight Connector 1219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1" name="Straight Connector 1220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2" name="Straight Connector 1221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3" name="Straight Connector 1222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4" name="Straight Connector 1223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5" name="Straight Connector 1224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32" name="Group 631"/>
          <p:cNvGrpSpPr/>
          <p:nvPr/>
        </p:nvGrpSpPr>
        <p:grpSpPr>
          <a:xfrm>
            <a:off x="4314047" y="7377628"/>
            <a:ext cx="772598" cy="792505"/>
            <a:chOff x="725439" y="7856661"/>
            <a:chExt cx="674330" cy="914400"/>
          </a:xfrm>
        </p:grpSpPr>
        <p:cxnSp>
          <p:nvCxnSpPr>
            <p:cNvPr id="633" name="Straight Connector 632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4" name="Straight Connector 633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5" name="Straight Connector 634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6" name="Straight Connector 635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7" name="Straight Connector 636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8" name="Straight Connector 637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9" name="Straight Connector 638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0" name="Straight Connector 639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1" name="Straight Connector 640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2" name="Straight Connector 641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3" name="Straight Connector 642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4" name="Straight Connector 643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45" name="Group 644"/>
          <p:cNvGrpSpPr/>
          <p:nvPr/>
        </p:nvGrpSpPr>
        <p:grpSpPr>
          <a:xfrm>
            <a:off x="5959432" y="7377628"/>
            <a:ext cx="772598" cy="792505"/>
            <a:chOff x="725439" y="7856661"/>
            <a:chExt cx="674330" cy="914400"/>
          </a:xfrm>
        </p:grpSpPr>
        <p:cxnSp>
          <p:nvCxnSpPr>
            <p:cNvPr id="646" name="Straight Connector 645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7" name="Straight Connector 646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8" name="Straight Connector 647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9" name="Straight Connector 648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0" name="Straight Connector 649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1" name="Straight Connector 650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2" name="Straight Connector 651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3" name="Straight Connector 652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4" name="Straight Connector 653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5" name="Straight Connector 654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6" name="Straight Connector 655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7" name="Straight Connector 656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58" name="Group 657"/>
          <p:cNvGrpSpPr/>
          <p:nvPr/>
        </p:nvGrpSpPr>
        <p:grpSpPr>
          <a:xfrm>
            <a:off x="2655616" y="6402879"/>
            <a:ext cx="772598" cy="792505"/>
            <a:chOff x="725439" y="7856661"/>
            <a:chExt cx="674330" cy="914400"/>
          </a:xfrm>
        </p:grpSpPr>
        <p:cxnSp>
          <p:nvCxnSpPr>
            <p:cNvPr id="691" name="Straight Connector 690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2" name="Straight Connector 691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3" name="Straight Connector 692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4" name="Straight Connector 693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5" name="Straight Connector 694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6" name="Straight Connector 695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7" name="Straight Connector 696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8" name="Straight Connector 697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9" name="Straight Connector 698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0" name="Straight Connector 699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1" name="Straight Connector 700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2" name="Straight Connector 701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03" name="Group 702"/>
          <p:cNvGrpSpPr/>
          <p:nvPr/>
        </p:nvGrpSpPr>
        <p:grpSpPr>
          <a:xfrm>
            <a:off x="980693" y="6402879"/>
            <a:ext cx="1550697" cy="799013"/>
            <a:chOff x="803573" y="655857"/>
            <a:chExt cx="1538507" cy="795442"/>
          </a:xfrm>
        </p:grpSpPr>
        <p:cxnSp>
          <p:nvCxnSpPr>
            <p:cNvPr id="704" name="Straight Connector 703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5" name="Straight Connector 704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6" name="Straight Connector 705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7" name="Straight Connector 706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8" name="Straight Connector 707"/>
            <p:cNvCxnSpPr/>
            <p:nvPr/>
          </p:nvCxnSpPr>
          <p:spPr>
            <a:xfrm>
              <a:off x="806043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9" name="Straight Connector 708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0" name="Straight Connector 709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1" name="Straight Connector 710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2" name="Straight Connector 711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3" name="Straight Connector 712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4" name="Straight Connector 713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5" name="Straight Connector 714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6" name="Straight Connector 715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7" name="Straight Connector 716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8" name="Straight Connector 717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9" name="Straight Connector 718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0" name="Straight Connector 719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5" name="Straight Connector 724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26" name="Group 725"/>
          <p:cNvGrpSpPr/>
          <p:nvPr/>
        </p:nvGrpSpPr>
        <p:grpSpPr>
          <a:xfrm>
            <a:off x="4314047" y="6402879"/>
            <a:ext cx="772598" cy="792505"/>
            <a:chOff x="725439" y="7856661"/>
            <a:chExt cx="674330" cy="914400"/>
          </a:xfrm>
        </p:grpSpPr>
        <p:cxnSp>
          <p:nvCxnSpPr>
            <p:cNvPr id="727" name="Straight Connector 726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8" name="Straight Connector 727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9" name="Straight Connector 808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0" name="Straight Connector 809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1" name="Straight Connector 810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2" name="Straight Connector 811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3" name="Straight Connector 812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4" name="Straight Connector 813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5" name="Straight Connector 814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6" name="Straight Connector 815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7" name="Straight Connector 816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8" name="Straight Connector 817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19" name="Group 818"/>
          <p:cNvGrpSpPr/>
          <p:nvPr/>
        </p:nvGrpSpPr>
        <p:grpSpPr>
          <a:xfrm>
            <a:off x="5959432" y="6402879"/>
            <a:ext cx="772598" cy="792505"/>
            <a:chOff x="725439" y="7856661"/>
            <a:chExt cx="674330" cy="914400"/>
          </a:xfrm>
        </p:grpSpPr>
        <p:cxnSp>
          <p:nvCxnSpPr>
            <p:cNvPr id="820" name="Straight Connector 819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1" name="Straight Connector 820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2" name="Straight Connector 821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3" name="Straight Connector 822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9" name="Straight Connector 858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0" name="Straight Connector 859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1" name="Straight Connector 860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3" name="Straight Connector 862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4" name="Straight Connector 863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5" name="Straight Connector 864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6" name="Straight Connector 865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7" name="Straight Connector 866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68" name="Group 867"/>
          <p:cNvGrpSpPr/>
          <p:nvPr/>
        </p:nvGrpSpPr>
        <p:grpSpPr>
          <a:xfrm>
            <a:off x="2655616" y="5459162"/>
            <a:ext cx="772598" cy="792505"/>
            <a:chOff x="725439" y="7856661"/>
            <a:chExt cx="674330" cy="914400"/>
          </a:xfrm>
        </p:grpSpPr>
        <p:cxnSp>
          <p:nvCxnSpPr>
            <p:cNvPr id="869" name="Straight Connector 868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0" name="Straight Connector 869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1" name="Straight Connector 870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2" name="Straight Connector 871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3" name="Straight Connector 872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4" name="Straight Connector 873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5" name="Straight Connector 874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6" name="Straight Connector 875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7" name="Straight Connector 876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8" name="Straight Connector 877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9" name="Straight Connector 878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0" name="Straight Connector 879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81" name="Group 880"/>
          <p:cNvGrpSpPr/>
          <p:nvPr/>
        </p:nvGrpSpPr>
        <p:grpSpPr>
          <a:xfrm>
            <a:off x="980693" y="5459162"/>
            <a:ext cx="1550697" cy="799013"/>
            <a:chOff x="803573" y="655857"/>
            <a:chExt cx="1538507" cy="795442"/>
          </a:xfrm>
        </p:grpSpPr>
        <p:cxnSp>
          <p:nvCxnSpPr>
            <p:cNvPr id="882" name="Straight Connector 881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3" name="Straight Connector 882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4" name="Straight Connector 883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5" name="Straight Connector 884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6" name="Straight Connector 885"/>
            <p:cNvCxnSpPr/>
            <p:nvPr/>
          </p:nvCxnSpPr>
          <p:spPr>
            <a:xfrm>
              <a:off x="806043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7" name="Straight Connector 886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8" name="Straight Connector 887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9" name="Straight Connector 888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0" name="Straight Connector 889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1" name="Straight Connector 890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2" name="Straight Connector 891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3" name="Straight Connector 892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4" name="Straight Connector 893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5" name="Straight Connector 894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6" name="Straight Connector 895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7" name="Straight Connector 896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8" name="Straight Connector 897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9" name="Straight Connector 898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00" name="Group 899"/>
          <p:cNvGrpSpPr/>
          <p:nvPr/>
        </p:nvGrpSpPr>
        <p:grpSpPr>
          <a:xfrm>
            <a:off x="4314047" y="5459162"/>
            <a:ext cx="772598" cy="792505"/>
            <a:chOff x="725439" y="7856661"/>
            <a:chExt cx="674330" cy="914400"/>
          </a:xfrm>
        </p:grpSpPr>
        <p:cxnSp>
          <p:nvCxnSpPr>
            <p:cNvPr id="901" name="Straight Connector 900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2" name="Straight Connector 901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8" name="Straight Connector 1007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2" name="Straight Connector 1251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3" name="Straight Connector 1252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4" name="Straight Connector 1253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5" name="Straight Connector 1254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6" name="Straight Connector 1255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7" name="Straight Connector 1256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8" name="Straight Connector 1257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9" name="Straight Connector 1258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0" name="Straight Connector 1259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61" name="Group 1260"/>
          <p:cNvGrpSpPr/>
          <p:nvPr/>
        </p:nvGrpSpPr>
        <p:grpSpPr>
          <a:xfrm>
            <a:off x="5959432" y="5459162"/>
            <a:ext cx="772598" cy="792505"/>
            <a:chOff x="725439" y="7856661"/>
            <a:chExt cx="674330" cy="914400"/>
          </a:xfrm>
        </p:grpSpPr>
        <p:cxnSp>
          <p:nvCxnSpPr>
            <p:cNvPr id="1262" name="Straight Connector 1261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3" name="Straight Connector 1262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4" name="Straight Connector 1263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5" name="Straight Connector 1264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6" name="Straight Connector 1265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7" name="Straight Connector 1266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8" name="Straight Connector 1267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9" name="Straight Connector 1268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0" name="Straight Connector 1269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1" name="Straight Connector 1270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2" name="Straight Connector 1271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3" name="Straight Connector 1272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74" name="Group 1273"/>
          <p:cNvGrpSpPr/>
          <p:nvPr/>
        </p:nvGrpSpPr>
        <p:grpSpPr>
          <a:xfrm>
            <a:off x="2655616" y="4489397"/>
            <a:ext cx="772598" cy="792505"/>
            <a:chOff x="725439" y="7856661"/>
            <a:chExt cx="674330" cy="914400"/>
          </a:xfrm>
        </p:grpSpPr>
        <p:cxnSp>
          <p:nvCxnSpPr>
            <p:cNvPr id="1275" name="Straight Connector 1274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6" name="Straight Connector 1275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7" name="Straight Connector 1276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8" name="Straight Connector 1277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9" name="Straight Connector 1278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0" name="Straight Connector 1279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1" name="Straight Connector 1280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2" name="Straight Connector 1281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3" name="Straight Connector 1282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4" name="Straight Connector 1283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5" name="Straight Connector 1284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6" name="Straight Connector 1285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87" name="Group 1286"/>
          <p:cNvGrpSpPr/>
          <p:nvPr/>
        </p:nvGrpSpPr>
        <p:grpSpPr>
          <a:xfrm>
            <a:off x="980693" y="4489397"/>
            <a:ext cx="1550697" cy="799013"/>
            <a:chOff x="803573" y="655857"/>
            <a:chExt cx="1538507" cy="795442"/>
          </a:xfrm>
        </p:grpSpPr>
        <p:cxnSp>
          <p:nvCxnSpPr>
            <p:cNvPr id="1288" name="Straight Connector 1287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9" name="Straight Connector 1288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0" name="Straight Connector 1289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1" name="Straight Connector 1290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2" name="Straight Connector 1291"/>
            <p:cNvCxnSpPr/>
            <p:nvPr/>
          </p:nvCxnSpPr>
          <p:spPr>
            <a:xfrm>
              <a:off x="806043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3" name="Straight Connector 1292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4" name="Straight Connector 1293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5" name="Straight Connector 1294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6" name="Straight Connector 1295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7" name="Straight Connector 1296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8" name="Straight Connector 1297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9" name="Straight Connector 1298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0" name="Straight Connector 1299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1" name="Straight Connector 1300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2" name="Straight Connector 1301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3" name="Straight Connector 1302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4" name="Straight Connector 1303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5" name="Straight Connector 1304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06" name="Group 1305"/>
          <p:cNvGrpSpPr/>
          <p:nvPr/>
        </p:nvGrpSpPr>
        <p:grpSpPr>
          <a:xfrm>
            <a:off x="4314047" y="4489397"/>
            <a:ext cx="772598" cy="792505"/>
            <a:chOff x="725439" y="7856661"/>
            <a:chExt cx="674330" cy="914400"/>
          </a:xfrm>
        </p:grpSpPr>
        <p:cxnSp>
          <p:nvCxnSpPr>
            <p:cNvPr id="1307" name="Straight Connector 1306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8" name="Straight Connector 1307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9" name="Straight Connector 1308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0" name="Straight Connector 1309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1" name="Straight Connector 1310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2" name="Straight Connector 1311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3" name="Straight Connector 1312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4" name="Straight Connector 1313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5" name="Straight Connector 1314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6" name="Straight Connector 1315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7" name="Straight Connector 1316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8" name="Straight Connector 1317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19" name="Group 1318"/>
          <p:cNvGrpSpPr/>
          <p:nvPr/>
        </p:nvGrpSpPr>
        <p:grpSpPr>
          <a:xfrm>
            <a:off x="5959432" y="4489397"/>
            <a:ext cx="772598" cy="792505"/>
            <a:chOff x="725439" y="7856661"/>
            <a:chExt cx="674330" cy="914400"/>
          </a:xfrm>
        </p:grpSpPr>
        <p:cxnSp>
          <p:nvCxnSpPr>
            <p:cNvPr id="1320" name="Straight Connector 1319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1" name="Straight Connector 1320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2" name="Straight Connector 1321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3" name="Straight Connector 1322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4" name="Straight Connector 1323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5" name="Straight Connector 1324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6" name="Straight Connector 1325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7" name="Straight Connector 1326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8" name="Straight Connector 1327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9" name="Straight Connector 1328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30" name="Straight Connector 1329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31" name="Straight Connector 1330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32" name="Group 1331"/>
          <p:cNvGrpSpPr/>
          <p:nvPr/>
        </p:nvGrpSpPr>
        <p:grpSpPr>
          <a:xfrm>
            <a:off x="2655616" y="3526208"/>
            <a:ext cx="772598" cy="792505"/>
            <a:chOff x="725439" y="7856661"/>
            <a:chExt cx="674330" cy="914400"/>
          </a:xfrm>
        </p:grpSpPr>
        <p:cxnSp>
          <p:nvCxnSpPr>
            <p:cNvPr id="1333" name="Straight Connector 1332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34" name="Straight Connector 1333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35" name="Straight Connector 1334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36" name="Straight Connector 1335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37" name="Straight Connector 1336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38" name="Straight Connector 1337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39" name="Straight Connector 1338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0" name="Straight Connector 1339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1" name="Straight Connector 1340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2" name="Straight Connector 1341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3" name="Straight Connector 1342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4" name="Straight Connector 1343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45" name="Group 1344"/>
          <p:cNvGrpSpPr/>
          <p:nvPr/>
        </p:nvGrpSpPr>
        <p:grpSpPr>
          <a:xfrm>
            <a:off x="980693" y="3526208"/>
            <a:ext cx="1550697" cy="799013"/>
            <a:chOff x="803573" y="655857"/>
            <a:chExt cx="1538507" cy="795442"/>
          </a:xfrm>
        </p:grpSpPr>
        <p:cxnSp>
          <p:nvCxnSpPr>
            <p:cNvPr id="1346" name="Straight Connector 1345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7" name="Straight Connector 1346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8" name="Straight Connector 1347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9" name="Straight Connector 1348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0" name="Straight Connector 1349"/>
            <p:cNvCxnSpPr/>
            <p:nvPr/>
          </p:nvCxnSpPr>
          <p:spPr>
            <a:xfrm>
              <a:off x="806043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1" name="Straight Connector 1350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2" name="Straight Connector 1351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3" name="Straight Connector 1352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4" name="Straight Connector 1353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5" name="Straight Connector 1354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6" name="Straight Connector 1355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7" name="Straight Connector 1356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8" name="Straight Connector 1357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9" name="Straight Connector 1358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0" name="Straight Connector 1359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1" name="Straight Connector 1360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2" name="Straight Connector 1361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3" name="Straight Connector 1362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64" name="Group 1363"/>
          <p:cNvGrpSpPr/>
          <p:nvPr/>
        </p:nvGrpSpPr>
        <p:grpSpPr>
          <a:xfrm>
            <a:off x="4314047" y="3526208"/>
            <a:ext cx="772598" cy="792505"/>
            <a:chOff x="725439" y="7856661"/>
            <a:chExt cx="674330" cy="914400"/>
          </a:xfrm>
        </p:grpSpPr>
        <p:cxnSp>
          <p:nvCxnSpPr>
            <p:cNvPr id="1365" name="Straight Connector 1364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6" name="Straight Connector 1365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7" name="Straight Connector 1366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8" name="Straight Connector 1367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9" name="Straight Connector 1368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70" name="Straight Connector 1369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71" name="Straight Connector 1370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72" name="Straight Connector 1371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73" name="Straight Connector 1372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74" name="Straight Connector 1373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75" name="Straight Connector 1374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76" name="Straight Connector 1375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77" name="Group 1376"/>
          <p:cNvGrpSpPr/>
          <p:nvPr/>
        </p:nvGrpSpPr>
        <p:grpSpPr>
          <a:xfrm>
            <a:off x="5959432" y="3526208"/>
            <a:ext cx="772598" cy="792505"/>
            <a:chOff x="725439" y="7856661"/>
            <a:chExt cx="674330" cy="914400"/>
          </a:xfrm>
        </p:grpSpPr>
        <p:cxnSp>
          <p:nvCxnSpPr>
            <p:cNvPr id="1378" name="Straight Connector 1377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79" name="Straight Connector 1378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0" name="Straight Connector 1379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1" name="Straight Connector 1380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2" name="Straight Connector 1381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3" name="Straight Connector 1382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4" name="Straight Connector 1383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5" name="Straight Connector 1384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6" name="Straight Connector 1385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7" name="Straight Connector 1386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8" name="Straight Connector 1387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9" name="Straight Connector 1388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90" name="Group 1389"/>
          <p:cNvGrpSpPr/>
          <p:nvPr/>
        </p:nvGrpSpPr>
        <p:grpSpPr>
          <a:xfrm>
            <a:off x="2655616" y="2567844"/>
            <a:ext cx="772598" cy="792505"/>
            <a:chOff x="725439" y="7856661"/>
            <a:chExt cx="674330" cy="914400"/>
          </a:xfrm>
        </p:grpSpPr>
        <p:cxnSp>
          <p:nvCxnSpPr>
            <p:cNvPr id="1391" name="Straight Connector 1390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2" name="Straight Connector 1391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3" name="Straight Connector 1392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4" name="Straight Connector 1393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5" name="Straight Connector 1394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6" name="Straight Connector 1395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7" name="Straight Connector 1396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8" name="Straight Connector 1397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9" name="Straight Connector 1398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00" name="Straight Connector 1399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01" name="Straight Connector 1400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02" name="Straight Connector 1401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03" name="Group 1402"/>
          <p:cNvGrpSpPr/>
          <p:nvPr/>
        </p:nvGrpSpPr>
        <p:grpSpPr>
          <a:xfrm>
            <a:off x="980693" y="2567844"/>
            <a:ext cx="1550697" cy="799013"/>
            <a:chOff x="803573" y="655857"/>
            <a:chExt cx="1538507" cy="795442"/>
          </a:xfrm>
        </p:grpSpPr>
        <p:cxnSp>
          <p:nvCxnSpPr>
            <p:cNvPr id="1404" name="Straight Connector 1403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05" name="Straight Connector 1404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06" name="Straight Connector 1405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07" name="Straight Connector 1406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08" name="Straight Connector 1407"/>
            <p:cNvCxnSpPr/>
            <p:nvPr/>
          </p:nvCxnSpPr>
          <p:spPr>
            <a:xfrm>
              <a:off x="806043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09" name="Straight Connector 1408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10" name="Straight Connector 1409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11" name="Straight Connector 1410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12" name="Straight Connector 1411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13" name="Straight Connector 1412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14" name="Straight Connector 1413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15" name="Straight Connector 1414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16" name="Straight Connector 1415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17" name="Straight Connector 1416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18" name="Straight Connector 1417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19" name="Straight Connector 1418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20" name="Straight Connector 1419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21" name="Straight Connector 1420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22" name="Group 1421"/>
          <p:cNvGrpSpPr/>
          <p:nvPr/>
        </p:nvGrpSpPr>
        <p:grpSpPr>
          <a:xfrm>
            <a:off x="4314047" y="2567844"/>
            <a:ext cx="772598" cy="792505"/>
            <a:chOff x="725439" y="7856661"/>
            <a:chExt cx="674330" cy="914400"/>
          </a:xfrm>
        </p:grpSpPr>
        <p:cxnSp>
          <p:nvCxnSpPr>
            <p:cNvPr id="1423" name="Straight Connector 1422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24" name="Straight Connector 1423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25" name="Straight Connector 1424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26" name="Straight Connector 1425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27" name="Straight Connector 1426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28" name="Straight Connector 1427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29" name="Straight Connector 1428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30" name="Straight Connector 1429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31" name="Straight Connector 1430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32" name="Straight Connector 1431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33" name="Straight Connector 1432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34" name="Straight Connector 1433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35" name="Group 1434"/>
          <p:cNvGrpSpPr/>
          <p:nvPr/>
        </p:nvGrpSpPr>
        <p:grpSpPr>
          <a:xfrm>
            <a:off x="5959432" y="2567844"/>
            <a:ext cx="772598" cy="792505"/>
            <a:chOff x="725439" y="7856661"/>
            <a:chExt cx="674330" cy="914400"/>
          </a:xfrm>
        </p:grpSpPr>
        <p:cxnSp>
          <p:nvCxnSpPr>
            <p:cNvPr id="1436" name="Straight Connector 1435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37" name="Straight Connector 1436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38" name="Straight Connector 1437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39" name="Straight Connector 1438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40" name="Straight Connector 1439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41" name="Straight Connector 1440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42" name="Straight Connector 1441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43" name="Straight Connector 1442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44" name="Straight Connector 1443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45" name="Straight Connector 1444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46" name="Straight Connector 1445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47" name="Straight Connector 1446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48" name="Group 1447"/>
          <p:cNvGrpSpPr/>
          <p:nvPr/>
        </p:nvGrpSpPr>
        <p:grpSpPr>
          <a:xfrm>
            <a:off x="2655616" y="1596229"/>
            <a:ext cx="772598" cy="792505"/>
            <a:chOff x="725439" y="7856661"/>
            <a:chExt cx="674330" cy="914400"/>
          </a:xfrm>
        </p:grpSpPr>
        <p:cxnSp>
          <p:nvCxnSpPr>
            <p:cNvPr id="1449" name="Straight Connector 1448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50" name="Straight Connector 1449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51" name="Straight Connector 1450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52" name="Straight Connector 1451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53" name="Straight Connector 1452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54" name="Straight Connector 1453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55" name="Straight Connector 1454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56" name="Straight Connector 1455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57" name="Straight Connector 1456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58" name="Straight Connector 1457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59" name="Straight Connector 1458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60" name="Straight Connector 1459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61" name="Group 1460"/>
          <p:cNvGrpSpPr/>
          <p:nvPr/>
        </p:nvGrpSpPr>
        <p:grpSpPr>
          <a:xfrm>
            <a:off x="980693" y="1596229"/>
            <a:ext cx="1550697" cy="799013"/>
            <a:chOff x="803573" y="655857"/>
            <a:chExt cx="1538507" cy="795442"/>
          </a:xfrm>
        </p:grpSpPr>
        <p:cxnSp>
          <p:nvCxnSpPr>
            <p:cNvPr id="1462" name="Straight Connector 1461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63" name="Straight Connector 1462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64" name="Straight Connector 1463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65" name="Straight Connector 1464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66" name="Straight Connector 1465"/>
            <p:cNvCxnSpPr/>
            <p:nvPr/>
          </p:nvCxnSpPr>
          <p:spPr>
            <a:xfrm>
              <a:off x="806043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67" name="Straight Connector 1466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68" name="Straight Connector 1467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69" name="Straight Connector 1468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70" name="Straight Connector 1469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71" name="Straight Connector 1470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72" name="Straight Connector 1471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73" name="Straight Connector 1472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74" name="Straight Connector 1473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75" name="Straight Connector 1474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76" name="Straight Connector 1475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77" name="Straight Connector 1476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78" name="Straight Connector 1477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79" name="Straight Connector 1478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80" name="Group 1479"/>
          <p:cNvGrpSpPr/>
          <p:nvPr/>
        </p:nvGrpSpPr>
        <p:grpSpPr>
          <a:xfrm>
            <a:off x="4314047" y="1596229"/>
            <a:ext cx="772598" cy="792505"/>
            <a:chOff x="725439" y="7856661"/>
            <a:chExt cx="674330" cy="914400"/>
          </a:xfrm>
        </p:grpSpPr>
        <p:cxnSp>
          <p:nvCxnSpPr>
            <p:cNvPr id="1481" name="Straight Connector 1480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82" name="Straight Connector 1481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83" name="Straight Connector 1482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84" name="Straight Connector 1483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85" name="Straight Connector 1484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86" name="Straight Connector 1485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87" name="Straight Connector 1486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88" name="Straight Connector 1487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89" name="Straight Connector 1488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90" name="Straight Connector 1489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91" name="Straight Connector 1490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92" name="Straight Connector 1491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93" name="Group 1492"/>
          <p:cNvGrpSpPr/>
          <p:nvPr/>
        </p:nvGrpSpPr>
        <p:grpSpPr>
          <a:xfrm>
            <a:off x="5959432" y="1596229"/>
            <a:ext cx="772598" cy="792505"/>
            <a:chOff x="725439" y="7856661"/>
            <a:chExt cx="674330" cy="914400"/>
          </a:xfrm>
        </p:grpSpPr>
        <p:cxnSp>
          <p:nvCxnSpPr>
            <p:cNvPr id="1494" name="Straight Connector 1493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95" name="Straight Connector 1494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96" name="Straight Connector 1495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97" name="Straight Connector 1496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98" name="Straight Connector 1497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99" name="Straight Connector 1498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00" name="Straight Connector 1499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01" name="Straight Connector 1500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02" name="Straight Connector 1501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03" name="Straight Connector 1502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04" name="Straight Connector 1503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05" name="Straight Connector 1504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06" name="Group 1505"/>
          <p:cNvGrpSpPr/>
          <p:nvPr/>
        </p:nvGrpSpPr>
        <p:grpSpPr>
          <a:xfrm>
            <a:off x="2655616" y="644011"/>
            <a:ext cx="772598" cy="792505"/>
            <a:chOff x="725439" y="7856661"/>
            <a:chExt cx="674330" cy="914400"/>
          </a:xfrm>
        </p:grpSpPr>
        <p:cxnSp>
          <p:nvCxnSpPr>
            <p:cNvPr id="1507" name="Straight Connector 1506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08" name="Straight Connector 1507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09" name="Straight Connector 1508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0" name="Straight Connector 1509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1" name="Straight Connector 1510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2" name="Straight Connector 1511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3" name="Straight Connector 1512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4" name="Straight Connector 1513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5" name="Straight Connector 1514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6" name="Straight Connector 1515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7" name="Straight Connector 1516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8" name="Straight Connector 1517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19" name="Group 1518"/>
          <p:cNvGrpSpPr/>
          <p:nvPr/>
        </p:nvGrpSpPr>
        <p:grpSpPr>
          <a:xfrm>
            <a:off x="980693" y="644011"/>
            <a:ext cx="1550697" cy="799013"/>
            <a:chOff x="803573" y="655857"/>
            <a:chExt cx="1538507" cy="795442"/>
          </a:xfrm>
        </p:grpSpPr>
        <p:cxnSp>
          <p:nvCxnSpPr>
            <p:cNvPr id="1520" name="Straight Connector 1519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21" name="Straight Connector 1520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22" name="Straight Connector 1521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23" name="Straight Connector 1522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24" name="Straight Connector 1523"/>
            <p:cNvCxnSpPr/>
            <p:nvPr/>
          </p:nvCxnSpPr>
          <p:spPr>
            <a:xfrm>
              <a:off x="806043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25" name="Straight Connector 1524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26" name="Straight Connector 1525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27" name="Straight Connector 1526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28" name="Straight Connector 1527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29" name="Straight Connector 1528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30" name="Straight Connector 1529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31" name="Straight Connector 1530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32" name="Straight Connector 1531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33" name="Straight Connector 1532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34" name="Straight Connector 1533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35" name="Straight Connector 1534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36" name="Straight Connector 1535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37" name="Straight Connector 1536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38" name="Group 1537"/>
          <p:cNvGrpSpPr/>
          <p:nvPr/>
        </p:nvGrpSpPr>
        <p:grpSpPr>
          <a:xfrm>
            <a:off x="4314047" y="644011"/>
            <a:ext cx="772598" cy="792505"/>
            <a:chOff x="725439" y="7856661"/>
            <a:chExt cx="674330" cy="914400"/>
          </a:xfrm>
        </p:grpSpPr>
        <p:cxnSp>
          <p:nvCxnSpPr>
            <p:cNvPr id="1539" name="Straight Connector 1538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40" name="Straight Connector 1539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41" name="Straight Connector 1540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42" name="Straight Connector 1541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43" name="Straight Connector 1542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44" name="Straight Connector 1543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45" name="Straight Connector 1544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46" name="Straight Connector 1545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47" name="Straight Connector 1546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48" name="Straight Connector 1547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49" name="Straight Connector 1548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50" name="Straight Connector 1549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51" name="Group 1550"/>
          <p:cNvGrpSpPr/>
          <p:nvPr/>
        </p:nvGrpSpPr>
        <p:grpSpPr>
          <a:xfrm>
            <a:off x="5959432" y="644011"/>
            <a:ext cx="772598" cy="792505"/>
            <a:chOff x="725439" y="7856661"/>
            <a:chExt cx="674330" cy="914400"/>
          </a:xfrm>
        </p:grpSpPr>
        <p:cxnSp>
          <p:nvCxnSpPr>
            <p:cNvPr id="1552" name="Straight Connector 1551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53" name="Straight Connector 1552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54" name="Straight Connector 1553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55" name="Straight Connector 1554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56" name="Straight Connector 1555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57" name="Straight Connector 1556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58" name="Straight Connector 1557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59" name="Straight Connector 1558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60" name="Straight Connector 1559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61" name="Straight Connector 1560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62" name="Straight Connector 1561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63" name="Straight Connector 1562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556" name="Chart 55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8238328"/>
              </p:ext>
            </p:extLst>
          </p:nvPr>
        </p:nvGraphicFramePr>
        <p:xfrm>
          <a:off x="713186" y="513858"/>
          <a:ext cx="1969803" cy="1047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1"/>
          </a:graphicData>
        </a:graphic>
      </p:graphicFrame>
      <p:graphicFrame>
        <p:nvGraphicFramePr>
          <p:cNvPr id="621" name="Chart 6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591069"/>
              </p:ext>
            </p:extLst>
          </p:nvPr>
        </p:nvGraphicFramePr>
        <p:xfrm>
          <a:off x="2517722" y="512994"/>
          <a:ext cx="1836633" cy="1041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2"/>
          </a:graphicData>
        </a:graphic>
      </p:graphicFrame>
      <p:graphicFrame>
        <p:nvGraphicFramePr>
          <p:cNvPr id="659" name="Chart 65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8797091"/>
              </p:ext>
            </p:extLst>
          </p:nvPr>
        </p:nvGraphicFramePr>
        <p:xfrm>
          <a:off x="4159385" y="511462"/>
          <a:ext cx="1833779" cy="1041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3"/>
          </a:graphicData>
        </a:graphic>
      </p:graphicFrame>
      <p:graphicFrame>
        <p:nvGraphicFramePr>
          <p:cNvPr id="660" name="Chart 65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8889830"/>
              </p:ext>
            </p:extLst>
          </p:nvPr>
        </p:nvGraphicFramePr>
        <p:xfrm>
          <a:off x="5835111" y="511461"/>
          <a:ext cx="1828465" cy="1043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4"/>
          </a:graphicData>
        </a:graphic>
      </p:graphicFrame>
      <p:sp>
        <p:nvSpPr>
          <p:cNvPr id="557" name="TextBox 556"/>
          <p:cNvSpPr txBox="1"/>
          <p:nvPr/>
        </p:nvSpPr>
        <p:spPr>
          <a:xfrm>
            <a:off x="28293" y="-2561"/>
            <a:ext cx="1238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S5</a:t>
            </a:r>
            <a:endParaRPr lang="en-US" dirty="0"/>
          </a:p>
        </p:txBody>
      </p:sp>
      <p:sp>
        <p:nvSpPr>
          <p:cNvPr id="538" name="TextBox 537"/>
          <p:cNvSpPr txBox="1"/>
          <p:nvPr/>
        </p:nvSpPr>
        <p:spPr>
          <a:xfrm>
            <a:off x="6483117" y="8300694"/>
            <a:ext cx="519289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Day</a:t>
            </a:r>
            <a:endParaRPr lang="en-US" sz="700" dirty="0"/>
          </a:p>
        </p:txBody>
      </p:sp>
      <p:sp>
        <p:nvSpPr>
          <p:cNvPr id="539" name="TextBox 538"/>
          <p:cNvSpPr txBox="1"/>
          <p:nvPr/>
        </p:nvSpPr>
        <p:spPr>
          <a:xfrm>
            <a:off x="4806790" y="8300694"/>
            <a:ext cx="519289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Day</a:t>
            </a:r>
            <a:endParaRPr lang="en-US" sz="700" dirty="0"/>
          </a:p>
        </p:txBody>
      </p:sp>
      <p:sp>
        <p:nvSpPr>
          <p:cNvPr id="540" name="TextBox 539"/>
          <p:cNvSpPr txBox="1"/>
          <p:nvPr/>
        </p:nvSpPr>
        <p:spPr>
          <a:xfrm>
            <a:off x="3169557" y="8300694"/>
            <a:ext cx="519289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Day</a:t>
            </a:r>
            <a:endParaRPr lang="en-US" sz="700" dirty="0"/>
          </a:p>
        </p:txBody>
      </p:sp>
      <p:sp>
        <p:nvSpPr>
          <p:cNvPr id="541" name="TextBox 540"/>
          <p:cNvSpPr txBox="1"/>
          <p:nvPr/>
        </p:nvSpPr>
        <p:spPr>
          <a:xfrm>
            <a:off x="1498725" y="8300694"/>
            <a:ext cx="519289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Day</a:t>
            </a:r>
            <a:endParaRPr lang="en-US" sz="700" dirty="0"/>
          </a:p>
        </p:txBody>
      </p:sp>
      <p:grpSp>
        <p:nvGrpSpPr>
          <p:cNvPr id="2" name="Group 1"/>
          <p:cNvGrpSpPr/>
          <p:nvPr/>
        </p:nvGrpSpPr>
        <p:grpSpPr>
          <a:xfrm>
            <a:off x="3125237" y="8486250"/>
            <a:ext cx="2678405" cy="446276"/>
            <a:chOff x="2590333" y="8512594"/>
            <a:chExt cx="2678405" cy="446276"/>
          </a:xfrm>
        </p:grpSpPr>
        <p:sp>
          <p:nvSpPr>
            <p:cNvPr id="532" name="Rectangle 531"/>
            <p:cNvSpPr/>
            <p:nvPr/>
          </p:nvSpPr>
          <p:spPr>
            <a:xfrm>
              <a:off x="2590333" y="8547614"/>
              <a:ext cx="2429494" cy="29879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34" name="Straight Connector 533"/>
            <p:cNvCxnSpPr/>
            <p:nvPr/>
          </p:nvCxnSpPr>
          <p:spPr>
            <a:xfrm>
              <a:off x="3737648" y="8625344"/>
              <a:ext cx="182880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5" name="TextBox 534"/>
            <p:cNvSpPr txBox="1"/>
            <p:nvPr/>
          </p:nvSpPr>
          <p:spPr>
            <a:xfrm>
              <a:off x="3871871" y="8512594"/>
              <a:ext cx="1396867" cy="4462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800" smtClean="0"/>
                <a:t>Low-</a:t>
              </a:r>
              <a:r>
                <a:rPr lang="en-US" sz="800" i="1" smtClean="0"/>
                <a:t>Symb</a:t>
              </a:r>
              <a:r>
                <a:rPr lang="en-US" sz="800" baseline="-25000" smtClean="0"/>
                <a:t>thermo</a:t>
              </a:r>
              <a:r>
                <a:rPr lang="en-US" sz="800" i="1" smtClean="0"/>
                <a:t> </a:t>
              </a:r>
              <a:r>
                <a:rPr lang="en-US" sz="800" smtClean="0"/>
                <a:t>corals </a:t>
              </a:r>
            </a:p>
            <a:p>
              <a:r>
                <a:rPr lang="en-US" sz="800" smtClean="0"/>
                <a:t>High-</a:t>
              </a:r>
              <a:r>
                <a:rPr lang="en-US" sz="800" i="1" smtClean="0"/>
                <a:t>Symb</a:t>
              </a:r>
              <a:r>
                <a:rPr lang="en-US" sz="800" baseline="-25000" smtClean="0"/>
                <a:t>thermo </a:t>
              </a:r>
              <a:r>
                <a:rPr lang="en-US" sz="800" smtClean="0"/>
                <a:t>corals </a:t>
              </a:r>
              <a:endParaRPr lang="en-US" sz="800"/>
            </a:p>
            <a:p>
              <a:endParaRPr lang="en-US" sz="700" dirty="0"/>
            </a:p>
          </p:txBody>
        </p:sp>
        <p:sp>
          <p:nvSpPr>
            <p:cNvPr id="536" name="TextBox 535"/>
            <p:cNvSpPr txBox="1"/>
            <p:nvPr/>
          </p:nvSpPr>
          <p:spPr>
            <a:xfrm>
              <a:off x="3691548" y="8584147"/>
              <a:ext cx="244193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smtClean="0">
                  <a:solidFill>
                    <a:schemeClr val="bg1">
                      <a:lumMod val="65000"/>
                    </a:schemeClr>
                  </a:solidFill>
                </a:rPr>
                <a:t>×</a:t>
              </a:r>
              <a:endParaRPr lang="en-US" sz="16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537" name="Rectangle 536"/>
            <p:cNvSpPr/>
            <p:nvPr/>
          </p:nvSpPr>
          <p:spPr>
            <a:xfrm>
              <a:off x="3804089" y="8596027"/>
              <a:ext cx="45719" cy="5963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2" name="Straight Connector 541"/>
            <p:cNvCxnSpPr/>
            <p:nvPr/>
          </p:nvCxnSpPr>
          <p:spPr>
            <a:xfrm>
              <a:off x="3737648" y="8763022"/>
              <a:ext cx="18288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43" name="Group 542"/>
            <p:cNvGrpSpPr/>
            <p:nvPr/>
          </p:nvGrpSpPr>
          <p:grpSpPr>
            <a:xfrm>
              <a:off x="2722365" y="8547614"/>
              <a:ext cx="1034868" cy="307777"/>
              <a:chOff x="2087538" y="9366619"/>
              <a:chExt cx="1034868" cy="307777"/>
            </a:xfrm>
          </p:grpSpPr>
          <p:grpSp>
            <p:nvGrpSpPr>
              <p:cNvPr id="544" name="Group 543"/>
              <p:cNvGrpSpPr/>
              <p:nvPr/>
            </p:nvGrpSpPr>
            <p:grpSpPr>
              <a:xfrm>
                <a:off x="2093845" y="9454599"/>
                <a:ext cx="154622" cy="146513"/>
                <a:chOff x="725439" y="7856661"/>
                <a:chExt cx="674330" cy="914400"/>
              </a:xfrm>
            </p:grpSpPr>
            <p:cxnSp>
              <p:nvCxnSpPr>
                <p:cNvPr id="547" name="Straight Connector 546"/>
                <p:cNvCxnSpPr/>
                <p:nvPr/>
              </p:nvCxnSpPr>
              <p:spPr>
                <a:xfrm>
                  <a:off x="727656" y="8698328"/>
                  <a:ext cx="43640" cy="72733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48" name="Straight Connector 547"/>
                <p:cNvCxnSpPr/>
                <p:nvPr/>
              </p:nvCxnSpPr>
              <p:spPr>
                <a:xfrm>
                  <a:off x="734096" y="8537720"/>
                  <a:ext cx="140005" cy="233341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49" name="Straight Connector 548"/>
                <p:cNvCxnSpPr/>
                <p:nvPr/>
              </p:nvCxnSpPr>
              <p:spPr>
                <a:xfrm>
                  <a:off x="725439" y="8351949"/>
                  <a:ext cx="251467" cy="419112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50" name="Straight Connector 549"/>
                <p:cNvCxnSpPr/>
                <p:nvPr/>
              </p:nvCxnSpPr>
              <p:spPr>
                <a:xfrm>
                  <a:off x="727656" y="8184303"/>
                  <a:ext cx="352055" cy="586758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51" name="Straight Connector 550"/>
                <p:cNvCxnSpPr/>
                <p:nvPr/>
              </p:nvCxnSpPr>
              <p:spPr>
                <a:xfrm>
                  <a:off x="727656" y="8012961"/>
                  <a:ext cx="454860" cy="758100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52" name="Straight Connector 551"/>
                <p:cNvCxnSpPr/>
                <p:nvPr/>
              </p:nvCxnSpPr>
              <p:spPr>
                <a:xfrm>
                  <a:off x="736681" y="7856661"/>
                  <a:ext cx="548640" cy="914400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53" name="Straight Connector 552"/>
                <p:cNvCxnSpPr/>
                <p:nvPr/>
              </p:nvCxnSpPr>
              <p:spPr>
                <a:xfrm>
                  <a:off x="839486" y="7856661"/>
                  <a:ext cx="548640" cy="914400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54" name="Straight Connector 553"/>
                <p:cNvCxnSpPr/>
                <p:nvPr/>
              </p:nvCxnSpPr>
              <p:spPr>
                <a:xfrm>
                  <a:off x="942291" y="7856661"/>
                  <a:ext cx="457478" cy="762464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55" name="Straight Connector 554"/>
                <p:cNvCxnSpPr/>
                <p:nvPr/>
              </p:nvCxnSpPr>
              <p:spPr>
                <a:xfrm>
                  <a:off x="1045096" y="7856661"/>
                  <a:ext cx="353773" cy="589621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58" name="Straight Connector 557"/>
                <p:cNvCxnSpPr/>
                <p:nvPr/>
              </p:nvCxnSpPr>
              <p:spPr>
                <a:xfrm>
                  <a:off x="1147901" y="7856661"/>
                  <a:ext cx="247165" cy="411942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59" name="Straight Connector 558"/>
                <p:cNvCxnSpPr/>
                <p:nvPr/>
              </p:nvCxnSpPr>
              <p:spPr>
                <a:xfrm>
                  <a:off x="1250706" y="7856661"/>
                  <a:ext cx="149063" cy="248438"/>
                </a:xfrm>
                <a:prstGeom prst="line">
                  <a:avLst/>
                </a:prstGeom>
                <a:ln>
                  <a:solidFill>
                    <a:schemeClr val="tx1">
                      <a:alpha val="5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60" name="Straight Connector 559"/>
                <p:cNvCxnSpPr/>
                <p:nvPr/>
              </p:nvCxnSpPr>
              <p:spPr>
                <a:xfrm>
                  <a:off x="1353511" y="7856661"/>
                  <a:ext cx="46258" cy="77097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45" name="Rectangle 544"/>
              <p:cNvSpPr/>
              <p:nvPr/>
            </p:nvSpPr>
            <p:spPr>
              <a:xfrm>
                <a:off x="2096262" y="9454599"/>
                <a:ext cx="152204" cy="140803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TextBox 545"/>
              <p:cNvSpPr txBox="1"/>
              <p:nvPr/>
            </p:nvSpPr>
            <p:spPr>
              <a:xfrm>
                <a:off x="2087538" y="9366619"/>
                <a:ext cx="1034868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/>
                  <a:t>Pre-stress control conditions</a:t>
                </a:r>
                <a:endParaRPr lang="en-US" sz="7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1532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4991</TotalTime>
  <Words>57</Words>
  <Application>Microsoft Office PowerPoint</Application>
  <PresentationFormat>Custom</PresentationFormat>
  <Paragraphs>33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BackmanLab1</dc:creator>
  <cp:lastModifiedBy>Timothy Swain</cp:lastModifiedBy>
  <cp:revision>217</cp:revision>
  <dcterms:created xsi:type="dcterms:W3CDTF">2013-07-17T16:15:24Z</dcterms:created>
  <dcterms:modified xsi:type="dcterms:W3CDTF">2015-12-11T23:01:05Z</dcterms:modified>
</cp:coreProperties>
</file>