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16/11/2017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16/11/2017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16/11/2017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16/11/2017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16/11/2017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16/11/2017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16/11/2017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34" y="714364"/>
            <a:ext cx="8858312" cy="1143000"/>
          </a:xfrm>
        </p:spPr>
        <p:txBody>
          <a:bodyPr>
            <a:noAutofit/>
          </a:bodyPr>
          <a:lstStyle/>
          <a:p>
            <a:r>
              <a:rPr lang="fr-FR" sz="16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Additional</a:t>
            </a:r>
            <a:r>
              <a:rPr lang="fr-FR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file </a:t>
            </a:r>
            <a:r>
              <a:rPr lang="fr-FR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 (Table S4)</a:t>
            </a:r>
            <a:endParaRPr lang="fr-FR" sz="16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643042" y="1785926"/>
          <a:ext cx="6429420" cy="142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3140"/>
                <a:gridCol w="2143140"/>
                <a:gridCol w="2143140"/>
              </a:tblGrid>
              <a:tr h="455456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iberation Serif"/>
                          <a:ea typeface="Noto Sans CJK SC Regular"/>
                          <a:cs typeface="FreeSans"/>
                        </a:rPr>
                        <a:t>RMSD (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Ǻ)</a:t>
                      </a:r>
                      <a:endParaRPr lang="fr-FR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iberation Serif"/>
                          <a:ea typeface="Noto Sans CJK SC Regular"/>
                          <a:cs typeface="FreeSans"/>
                        </a:rPr>
                        <a:t>TM-score</a:t>
                      </a:r>
                      <a:endParaRPr lang="fr-FR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486652"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 err="1" smtClean="0"/>
                        <a:t>Li</a:t>
                      </a:r>
                      <a:r>
                        <a:rPr lang="fr-FR" sz="2000" b="1" dirty="0" err="1" smtClean="0"/>
                        <a:t>MTAP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/>
                          <a:ea typeface="Noto Sans CJK SC Regular"/>
                          <a:cs typeface="FreeSans"/>
                        </a:rPr>
                        <a:t>0.588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/>
                          <a:ea typeface="Noto Sans CJK SC Regular"/>
                          <a:cs typeface="FreeSans"/>
                        </a:rPr>
                        <a:t>0.9919</a:t>
                      </a:r>
                      <a:endParaRPr lang="fr-FR" dirty="0"/>
                    </a:p>
                  </a:txBody>
                  <a:tcPr/>
                </a:tc>
              </a:tr>
              <a:tr h="486652"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 err="1" smtClean="0"/>
                        <a:t>Tb</a:t>
                      </a:r>
                      <a:r>
                        <a:rPr lang="fr-FR" sz="2000" b="1" dirty="0" err="1" smtClean="0"/>
                        <a:t>MTAP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/>
                          <a:ea typeface="Noto Sans CJK SC Regular"/>
                          <a:cs typeface="FreeSans"/>
                        </a:rPr>
                        <a:t>0.434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/>
                          <a:ea typeface="Noto Sans CJK SC Regular"/>
                          <a:cs typeface="FreeSans"/>
                        </a:rPr>
                        <a:t>0.9956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PresentationFormat>Affichage à l'écran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Additional file 5 (Table S4)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Additional file 5 (Table S4)</dc:title>
  <dc:creator>User</dc:creator>
  <cp:lastModifiedBy>User</cp:lastModifiedBy>
  <cp:revision>1</cp:revision>
  <dcterms:created xsi:type="dcterms:W3CDTF">2017-11-16T11:38:32Z</dcterms:created>
  <dcterms:modified xsi:type="dcterms:W3CDTF">2017-11-16T11:43:26Z</dcterms:modified>
</cp:coreProperties>
</file>