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16/11/2017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3485493" y="1504537"/>
            <a:ext cx="2015201" cy="2495967"/>
            <a:chOff x="3042568" y="1090182"/>
            <a:chExt cx="2015201" cy="2495967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714744" y="1428736"/>
              <a:ext cx="1343025" cy="2157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ZoneTexte 5"/>
            <p:cNvSpPr txBox="1"/>
            <p:nvPr/>
          </p:nvSpPr>
          <p:spPr>
            <a:xfrm>
              <a:off x="3043666" y="1806105"/>
              <a:ext cx="17859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42 </a:t>
              </a:r>
              <a:r>
                <a:rPr lang="fr-FR" sz="1400" dirty="0" err="1" smtClean="0"/>
                <a:t>kDa</a:t>
              </a:r>
              <a:endParaRPr lang="fr-FR" sz="1400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3042568" y="2135159"/>
              <a:ext cx="17859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3</a:t>
              </a:r>
              <a:r>
                <a:rPr lang="fr-FR" sz="1400" dirty="0" smtClean="0"/>
                <a:t>2 </a:t>
              </a:r>
              <a:r>
                <a:rPr lang="fr-FR" sz="1400" dirty="0" err="1" smtClean="0"/>
                <a:t>kDa</a:t>
              </a:r>
              <a:endParaRPr lang="fr-FR" sz="1400" dirty="0"/>
            </a:p>
          </p:txBody>
        </p:sp>
        <p:grpSp>
          <p:nvGrpSpPr>
            <p:cNvPr id="12" name="Groupe 11"/>
            <p:cNvGrpSpPr/>
            <p:nvPr/>
          </p:nvGrpSpPr>
          <p:grpSpPr>
            <a:xfrm>
              <a:off x="3786182" y="1090182"/>
              <a:ext cx="1214446" cy="338554"/>
              <a:chOff x="3786182" y="1090182"/>
              <a:chExt cx="1214446" cy="338554"/>
            </a:xfrm>
          </p:grpSpPr>
          <p:sp>
            <p:nvSpPr>
              <p:cNvPr id="8" name="ZoneTexte 7"/>
              <p:cNvSpPr txBox="1"/>
              <p:nvPr/>
            </p:nvSpPr>
            <p:spPr>
              <a:xfrm>
                <a:off x="3786182" y="1090182"/>
                <a:ext cx="4286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/>
                  <a:t>1</a:t>
                </a:r>
                <a:endParaRPr lang="fr-FR" sz="1600" dirty="0"/>
              </a:p>
            </p:txBody>
          </p:sp>
          <p:sp>
            <p:nvSpPr>
              <p:cNvPr id="9" name="ZoneTexte 8"/>
              <p:cNvSpPr txBox="1"/>
              <p:nvPr/>
            </p:nvSpPr>
            <p:spPr>
              <a:xfrm>
                <a:off x="4214810" y="1090182"/>
                <a:ext cx="4286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/>
                  <a:t>2</a:t>
                </a:r>
                <a:endParaRPr lang="fr-FR" sz="1600" dirty="0"/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4572000" y="1090182"/>
                <a:ext cx="42862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/>
                  <a:t>3</a:t>
                </a:r>
                <a:endParaRPr lang="fr-FR" sz="1600" dirty="0"/>
              </a:p>
            </p:txBody>
          </p:sp>
        </p:grpSp>
      </p:grpSp>
      <p:sp>
        <p:nvSpPr>
          <p:cNvPr id="14" name="Titre 4"/>
          <p:cNvSpPr txBox="1">
            <a:spLocks/>
          </p:cNvSpPr>
          <p:nvPr/>
        </p:nvSpPr>
        <p:spPr>
          <a:xfrm>
            <a:off x="700118" y="21429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Additional</a:t>
            </a:r>
            <a:r>
              <a:rPr kumimoji="0" 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file 7 (Figure S3)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PresentationFormat>Affichage à l'écran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User</dc:creator>
  <cp:lastModifiedBy>User</cp:lastModifiedBy>
  <cp:revision>1</cp:revision>
  <dcterms:created xsi:type="dcterms:W3CDTF">2017-11-16T13:39:51Z</dcterms:created>
  <dcterms:modified xsi:type="dcterms:W3CDTF">2017-11-16T14:30:45Z</dcterms:modified>
</cp:coreProperties>
</file>