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1.xml" ContentType="application/vnd.openxmlformats-officedocument.presentationml.tags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0" r:id="rId2"/>
  </p:sldMasterIdLst>
  <p:notesMasterIdLst>
    <p:notesMasterId r:id="rId4"/>
  </p:notesMasterIdLst>
  <p:sldIdLst>
    <p:sldId id="273" r:id="rId3"/>
  </p:sldIdLst>
  <p:sldSz cx="11430000" cy="5486400"/>
  <p:notesSz cx="6858000" cy="9144000"/>
  <p:defaultTextStyle>
    <a:defPPr>
      <a:defRPr lang="en-US"/>
    </a:defPPr>
    <a:lvl1pPr marL="0" algn="l" defTabSz="790042" rtl="0" eaLnBrk="1" latinLnBrk="0" hangingPunct="1">
      <a:defRPr sz="1555" kern="1200">
        <a:solidFill>
          <a:schemeClr val="tx1"/>
        </a:solidFill>
        <a:latin typeface="+mn-lt"/>
        <a:ea typeface="+mn-ea"/>
        <a:cs typeface="+mn-cs"/>
      </a:defRPr>
    </a:lvl1pPr>
    <a:lvl2pPr marL="395021" algn="l" defTabSz="790042" rtl="0" eaLnBrk="1" latinLnBrk="0" hangingPunct="1">
      <a:defRPr sz="1555" kern="1200">
        <a:solidFill>
          <a:schemeClr val="tx1"/>
        </a:solidFill>
        <a:latin typeface="+mn-lt"/>
        <a:ea typeface="+mn-ea"/>
        <a:cs typeface="+mn-cs"/>
      </a:defRPr>
    </a:lvl2pPr>
    <a:lvl3pPr marL="790042" algn="l" defTabSz="790042" rtl="0" eaLnBrk="1" latinLnBrk="0" hangingPunct="1">
      <a:defRPr sz="1555" kern="1200">
        <a:solidFill>
          <a:schemeClr val="tx1"/>
        </a:solidFill>
        <a:latin typeface="+mn-lt"/>
        <a:ea typeface="+mn-ea"/>
        <a:cs typeface="+mn-cs"/>
      </a:defRPr>
    </a:lvl3pPr>
    <a:lvl4pPr marL="1185062" algn="l" defTabSz="790042" rtl="0" eaLnBrk="1" latinLnBrk="0" hangingPunct="1">
      <a:defRPr sz="1555" kern="1200">
        <a:solidFill>
          <a:schemeClr val="tx1"/>
        </a:solidFill>
        <a:latin typeface="+mn-lt"/>
        <a:ea typeface="+mn-ea"/>
        <a:cs typeface="+mn-cs"/>
      </a:defRPr>
    </a:lvl4pPr>
    <a:lvl5pPr marL="1580083" algn="l" defTabSz="790042" rtl="0" eaLnBrk="1" latinLnBrk="0" hangingPunct="1">
      <a:defRPr sz="1555" kern="1200">
        <a:solidFill>
          <a:schemeClr val="tx1"/>
        </a:solidFill>
        <a:latin typeface="+mn-lt"/>
        <a:ea typeface="+mn-ea"/>
        <a:cs typeface="+mn-cs"/>
      </a:defRPr>
    </a:lvl5pPr>
    <a:lvl6pPr marL="1975104" algn="l" defTabSz="790042" rtl="0" eaLnBrk="1" latinLnBrk="0" hangingPunct="1">
      <a:defRPr sz="1555" kern="1200">
        <a:solidFill>
          <a:schemeClr val="tx1"/>
        </a:solidFill>
        <a:latin typeface="+mn-lt"/>
        <a:ea typeface="+mn-ea"/>
        <a:cs typeface="+mn-cs"/>
      </a:defRPr>
    </a:lvl6pPr>
    <a:lvl7pPr marL="2370125" algn="l" defTabSz="790042" rtl="0" eaLnBrk="1" latinLnBrk="0" hangingPunct="1">
      <a:defRPr sz="1555" kern="1200">
        <a:solidFill>
          <a:schemeClr val="tx1"/>
        </a:solidFill>
        <a:latin typeface="+mn-lt"/>
        <a:ea typeface="+mn-ea"/>
        <a:cs typeface="+mn-cs"/>
      </a:defRPr>
    </a:lvl7pPr>
    <a:lvl8pPr marL="2765146" algn="l" defTabSz="790042" rtl="0" eaLnBrk="1" latinLnBrk="0" hangingPunct="1">
      <a:defRPr sz="1555" kern="1200">
        <a:solidFill>
          <a:schemeClr val="tx1"/>
        </a:solidFill>
        <a:latin typeface="+mn-lt"/>
        <a:ea typeface="+mn-ea"/>
        <a:cs typeface="+mn-cs"/>
      </a:defRPr>
    </a:lvl8pPr>
    <a:lvl9pPr marL="3160166" algn="l" defTabSz="790042" rtl="0" eaLnBrk="1" latinLnBrk="0" hangingPunct="1">
      <a:defRPr sz="155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42" userDrawn="1">
          <p15:clr>
            <a:srgbClr val="A4A3A4"/>
          </p15:clr>
        </p15:guide>
        <p15:guide id="2" pos="36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1965"/>
    <a:srgbClr val="009F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66" y="222"/>
      </p:cViewPr>
      <p:guideLst>
        <p:guide orient="horz" pos="2342"/>
        <p:guide pos="36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7367439946255849E-2"/>
          <c:y val="0.1308510600230251"/>
          <c:w val="0.77556685620789656"/>
          <c:h val="0.748491966752514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Retrospective</c:v>
                </c:pt>
              </c:strCache>
            </c:strRef>
          </c:tx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1.0 – &lt;7.0</c:v>
                </c:pt>
                <c:pt idx="1">
                  <c:v>7.0 – &lt;12.0</c:v>
                </c:pt>
                <c:pt idx="2">
                  <c:v>12.0 – &lt;18.0</c:v>
                </c:pt>
                <c:pt idx="3">
                  <c:v>18.0 – 60.0</c:v>
                </c:pt>
              </c:strCache>
            </c:strRef>
          </c:cat>
          <c:val>
            <c:numRef>
              <c:f>Sheet1!$B$2:$B$5</c:f>
              <c:numCache>
                <c:formatCode>0.00</c:formatCode>
                <c:ptCount val="4"/>
                <c:pt idx="0">
                  <c:v>18.2</c:v>
                </c:pt>
                <c:pt idx="1">
                  <c:v>23.8</c:v>
                </c:pt>
                <c:pt idx="2">
                  <c:v>24.6</c:v>
                </c:pt>
                <c:pt idx="3">
                  <c:v>24.6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7C-4128-BE16-ECB9B20501F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Prospective</c:v>
                </c:pt>
              </c:strCache>
            </c:strRef>
          </c:tx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1.0 – &lt;7.0</c:v>
                </c:pt>
                <c:pt idx="1">
                  <c:v>7.0 – &lt;12.0</c:v>
                </c:pt>
                <c:pt idx="2">
                  <c:v>12.0 – &lt;18.0</c:v>
                </c:pt>
                <c:pt idx="3">
                  <c:v>18.0 – 60.0</c:v>
                </c:pt>
              </c:strCache>
            </c:strRef>
          </c:cat>
          <c:val>
            <c:numRef>
              <c:f>Sheet1!$C$2:$C$5</c:f>
              <c:numCache>
                <c:formatCode>0.00</c:formatCode>
                <c:ptCount val="4"/>
                <c:pt idx="0">
                  <c:v>27.1</c:v>
                </c:pt>
                <c:pt idx="1">
                  <c:v>25.3</c:v>
                </c:pt>
                <c:pt idx="2">
                  <c:v>30.5</c:v>
                </c:pt>
                <c:pt idx="3">
                  <c:v>30.67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87C-4128-BE16-ECB9B20501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4256064"/>
        <c:axId val="184255672"/>
      </c:barChart>
      <c:catAx>
        <c:axId val="184256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5875">
            <a:solidFill>
              <a:schemeClr val="accent2"/>
            </a:solidFill>
          </a:ln>
        </c:spPr>
        <c:txPr>
          <a:bodyPr/>
          <a:lstStyle/>
          <a:p>
            <a:pPr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184255672"/>
        <c:crosses val="autoZero"/>
        <c:auto val="1"/>
        <c:lblAlgn val="ctr"/>
        <c:lblOffset val="100"/>
        <c:noMultiLvlLbl val="0"/>
      </c:catAx>
      <c:valAx>
        <c:axId val="184255672"/>
        <c:scaling>
          <c:orientation val="minMax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15875">
            <a:solidFill>
              <a:schemeClr val="accent2"/>
            </a:solidFill>
          </a:ln>
        </c:spPr>
        <c:txPr>
          <a:bodyPr/>
          <a:lstStyle/>
          <a:p>
            <a:pPr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184256064"/>
        <c:crosses val="autoZero"/>
        <c:crossBetween val="between"/>
      </c:valAx>
      <c:spPr>
        <a:noFill/>
        <a:ln w="25399">
          <a:noFill/>
        </a:ln>
      </c:spPr>
    </c:plotArea>
    <c:plotVisOnly val="1"/>
    <c:dispBlanksAs val="gap"/>
    <c:showDLblsOverMax val="0"/>
  </c:chart>
  <c:txPr>
    <a:bodyPr/>
    <a:lstStyle/>
    <a:p>
      <a:pPr>
        <a:defRPr sz="1797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7367439946255849E-2"/>
          <c:y val="0.1308510600230251"/>
          <c:w val="0.77556685620789656"/>
          <c:h val="0.748491966752514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Retrospecitve</c:v>
                </c:pt>
              </c:strCache>
            </c:strRef>
          </c:tx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1.0 – &lt;7.0</c:v>
                </c:pt>
                <c:pt idx="1">
                  <c:v>7.0 – &lt;12.0</c:v>
                </c:pt>
                <c:pt idx="2">
                  <c:v>12.0 – &lt;18.0</c:v>
                </c:pt>
                <c:pt idx="3">
                  <c:v>18.0 – 60.0</c:v>
                </c:pt>
              </c:strCache>
            </c:strRef>
          </c:cat>
          <c:val>
            <c:numRef>
              <c:f>Sheet1!$B$2:$B$5</c:f>
              <c:numCache>
                <c:formatCode>0.00</c:formatCode>
                <c:ptCount val="4"/>
                <c:pt idx="0">
                  <c:v>43.6</c:v>
                </c:pt>
                <c:pt idx="1">
                  <c:v>38.4</c:v>
                </c:pt>
                <c:pt idx="2">
                  <c:v>62.8</c:v>
                </c:pt>
                <c:pt idx="3">
                  <c:v>63.1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E7-47F4-A955-B8AB327D32A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Prospective</c:v>
                </c:pt>
              </c:strCache>
            </c:strRef>
          </c:tx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Sheet1!$A$2:$A$5</c:f>
              <c:strCache>
                <c:ptCount val="4"/>
                <c:pt idx="0">
                  <c:v>1.0 – &lt;7.0</c:v>
                </c:pt>
                <c:pt idx="1">
                  <c:v>7.0 – &lt;12.0</c:v>
                </c:pt>
                <c:pt idx="2">
                  <c:v>12.0 – &lt;18.0</c:v>
                </c:pt>
                <c:pt idx="3">
                  <c:v>18.0 – 60.0</c:v>
                </c:pt>
              </c:strCache>
            </c:strRef>
          </c:cat>
          <c:val>
            <c:numRef>
              <c:f>Sheet1!$C$2:$C$5</c:f>
              <c:numCache>
                <c:formatCode>0.00</c:formatCode>
                <c:ptCount val="4"/>
                <c:pt idx="0">
                  <c:v>51.5</c:v>
                </c:pt>
                <c:pt idx="1">
                  <c:v>78.5</c:v>
                </c:pt>
                <c:pt idx="2">
                  <c:v>77.400000000000006</c:v>
                </c:pt>
                <c:pt idx="3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E7-47F4-A955-B8AB327D32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2515432"/>
        <c:axId val="182515824"/>
      </c:barChart>
      <c:catAx>
        <c:axId val="1825154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5875">
            <a:solidFill>
              <a:schemeClr val="accent2"/>
            </a:solidFill>
          </a:ln>
        </c:spPr>
        <c:txPr>
          <a:bodyPr/>
          <a:lstStyle/>
          <a:p>
            <a:pPr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182515824"/>
        <c:crosses val="autoZero"/>
        <c:auto val="1"/>
        <c:lblAlgn val="ctr"/>
        <c:lblOffset val="100"/>
        <c:noMultiLvlLbl val="0"/>
      </c:catAx>
      <c:valAx>
        <c:axId val="182515824"/>
        <c:scaling>
          <c:orientation val="minMax"/>
          <c:max val="100"/>
        </c:scaling>
        <c:delete val="0"/>
        <c:axPos val="l"/>
        <c:numFmt formatCode="0" sourceLinked="0"/>
        <c:majorTickMark val="out"/>
        <c:minorTickMark val="none"/>
        <c:tickLblPos val="nextTo"/>
        <c:spPr>
          <a:ln w="15875">
            <a:solidFill>
              <a:schemeClr val="accent2"/>
            </a:solidFill>
          </a:ln>
        </c:spPr>
        <c:txPr>
          <a:bodyPr/>
          <a:lstStyle/>
          <a:p>
            <a:pPr>
              <a:defRPr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182515432"/>
        <c:crosses val="autoZero"/>
        <c:crossBetween val="between"/>
        <c:majorUnit val="20"/>
      </c:valAx>
      <c:spPr>
        <a:noFill/>
        <a:ln w="25399">
          <a:noFill/>
        </a:ln>
      </c:spPr>
    </c:plotArea>
    <c:plotVisOnly val="1"/>
    <c:dispBlanksAs val="gap"/>
    <c:showDLblsOverMax val="0"/>
  </c:chart>
  <c:txPr>
    <a:bodyPr/>
    <a:lstStyle/>
    <a:p>
      <a:pPr>
        <a:defRPr sz="1797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36B3A1-D540-4E23-B45B-E90CCD810F51}" type="datetimeFigureOut">
              <a:rPr lang="en-US" smtClean="0"/>
              <a:t>9/6/2017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3" y="1143000"/>
            <a:ext cx="64293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F32F86-AF03-4BA6-A8F4-9CF528A14D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621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90042" rtl="0" eaLnBrk="1" latinLnBrk="0" hangingPunct="1">
      <a:defRPr sz="1037" kern="1200">
        <a:solidFill>
          <a:schemeClr val="tx1"/>
        </a:solidFill>
        <a:latin typeface="+mn-lt"/>
        <a:ea typeface="+mn-ea"/>
        <a:cs typeface="+mn-cs"/>
      </a:defRPr>
    </a:lvl1pPr>
    <a:lvl2pPr marL="395021" algn="l" defTabSz="790042" rtl="0" eaLnBrk="1" latinLnBrk="0" hangingPunct="1">
      <a:defRPr sz="1037" kern="1200">
        <a:solidFill>
          <a:schemeClr val="tx1"/>
        </a:solidFill>
        <a:latin typeface="+mn-lt"/>
        <a:ea typeface="+mn-ea"/>
        <a:cs typeface="+mn-cs"/>
      </a:defRPr>
    </a:lvl2pPr>
    <a:lvl3pPr marL="790042" algn="l" defTabSz="790042" rtl="0" eaLnBrk="1" latinLnBrk="0" hangingPunct="1">
      <a:defRPr sz="1037" kern="1200">
        <a:solidFill>
          <a:schemeClr val="tx1"/>
        </a:solidFill>
        <a:latin typeface="+mn-lt"/>
        <a:ea typeface="+mn-ea"/>
        <a:cs typeface="+mn-cs"/>
      </a:defRPr>
    </a:lvl3pPr>
    <a:lvl4pPr marL="1185062" algn="l" defTabSz="790042" rtl="0" eaLnBrk="1" latinLnBrk="0" hangingPunct="1">
      <a:defRPr sz="1037" kern="1200">
        <a:solidFill>
          <a:schemeClr val="tx1"/>
        </a:solidFill>
        <a:latin typeface="+mn-lt"/>
        <a:ea typeface="+mn-ea"/>
        <a:cs typeface="+mn-cs"/>
      </a:defRPr>
    </a:lvl4pPr>
    <a:lvl5pPr marL="1580083" algn="l" defTabSz="790042" rtl="0" eaLnBrk="1" latinLnBrk="0" hangingPunct="1">
      <a:defRPr sz="1037" kern="1200">
        <a:solidFill>
          <a:schemeClr val="tx1"/>
        </a:solidFill>
        <a:latin typeface="+mn-lt"/>
        <a:ea typeface="+mn-ea"/>
        <a:cs typeface="+mn-cs"/>
      </a:defRPr>
    </a:lvl5pPr>
    <a:lvl6pPr marL="1975104" algn="l" defTabSz="790042" rtl="0" eaLnBrk="1" latinLnBrk="0" hangingPunct="1">
      <a:defRPr sz="1037" kern="1200">
        <a:solidFill>
          <a:schemeClr val="tx1"/>
        </a:solidFill>
        <a:latin typeface="+mn-lt"/>
        <a:ea typeface="+mn-ea"/>
        <a:cs typeface="+mn-cs"/>
      </a:defRPr>
    </a:lvl6pPr>
    <a:lvl7pPr marL="2370125" algn="l" defTabSz="790042" rtl="0" eaLnBrk="1" latinLnBrk="0" hangingPunct="1">
      <a:defRPr sz="1037" kern="1200">
        <a:solidFill>
          <a:schemeClr val="tx1"/>
        </a:solidFill>
        <a:latin typeface="+mn-lt"/>
        <a:ea typeface="+mn-ea"/>
        <a:cs typeface="+mn-cs"/>
      </a:defRPr>
    </a:lvl7pPr>
    <a:lvl8pPr marL="2765146" algn="l" defTabSz="790042" rtl="0" eaLnBrk="1" latinLnBrk="0" hangingPunct="1">
      <a:defRPr sz="1037" kern="1200">
        <a:solidFill>
          <a:schemeClr val="tx1"/>
        </a:solidFill>
        <a:latin typeface="+mn-lt"/>
        <a:ea typeface="+mn-ea"/>
        <a:cs typeface="+mn-cs"/>
      </a:defRPr>
    </a:lvl8pPr>
    <a:lvl9pPr marL="3160166" algn="l" defTabSz="790042" rtl="0" eaLnBrk="1" latinLnBrk="0" hangingPunct="1">
      <a:defRPr sz="10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14313" y="1143000"/>
            <a:ext cx="6429375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b="1" dirty="0" smtClean="0"/>
              <a:t>Prospective:</a:t>
            </a:r>
          </a:p>
          <a:p>
            <a:pPr eaLnBrk="1" hangingPunct="1"/>
            <a:r>
              <a:rPr lang="en-US" dirty="0" smtClean="0"/>
              <a:t>Table 4.1.4.2</a:t>
            </a:r>
          </a:p>
          <a:p>
            <a:pPr eaLnBrk="1" hangingPunct="1"/>
            <a:r>
              <a:rPr lang="en-US" dirty="0" smtClean="0"/>
              <a:t>1st quartile:</a:t>
            </a:r>
            <a:r>
              <a:rPr lang="en-US" baseline="0" dirty="0" smtClean="0"/>
              <a:t> Page 2 of 6, row 1,5</a:t>
            </a:r>
            <a:r>
              <a:rPr lang="en-US" dirty="0" smtClean="0"/>
              <a:t>		</a:t>
            </a:r>
          </a:p>
          <a:p>
            <a:pPr eaLnBrk="1" hangingPunct="1"/>
            <a:r>
              <a:rPr lang="en-US" dirty="0" smtClean="0"/>
              <a:t>2nd quartile: Page 3 of 6, row 1,5</a:t>
            </a:r>
          </a:p>
          <a:p>
            <a:pPr eaLnBrk="1" hangingPunct="1"/>
            <a:r>
              <a:rPr lang="en-US" dirty="0" smtClean="0"/>
              <a:t>3rd quartile: Page 4 of 6, row 1,5</a:t>
            </a:r>
          </a:p>
          <a:p>
            <a:pPr eaLnBrk="1" hangingPunct="1"/>
            <a:r>
              <a:rPr lang="en-US" dirty="0" smtClean="0"/>
              <a:t>4th quartile:</a:t>
            </a:r>
            <a:r>
              <a:rPr lang="en-US" baseline="0" dirty="0" smtClean="0"/>
              <a:t> Page 5 of 6, row 1,5</a:t>
            </a:r>
          </a:p>
          <a:p>
            <a:pPr eaLnBrk="1" hangingPunct="1"/>
            <a:endParaRPr lang="en-US" baseline="0" dirty="0" smtClean="0"/>
          </a:p>
          <a:p>
            <a:pPr eaLnBrk="1" hangingPunct="1"/>
            <a:r>
              <a:rPr lang="en-US" b="1" dirty="0" smtClean="0"/>
              <a:t>Retrospective:</a:t>
            </a:r>
          </a:p>
          <a:p>
            <a:pPr eaLnBrk="1" hangingPunct="1"/>
            <a:r>
              <a:rPr lang="en-US" dirty="0" smtClean="0"/>
              <a:t>Table 4.1.4.1</a:t>
            </a:r>
          </a:p>
          <a:p>
            <a:pPr eaLnBrk="1" hangingPunct="1"/>
            <a:r>
              <a:rPr lang="en-US" dirty="0" smtClean="0"/>
              <a:t>1st quartile:</a:t>
            </a:r>
            <a:r>
              <a:rPr lang="en-US" baseline="0" dirty="0" smtClean="0"/>
              <a:t> Page 2 of 6, row 1,5</a:t>
            </a:r>
            <a:r>
              <a:rPr lang="en-US" dirty="0" smtClean="0"/>
              <a:t>		</a:t>
            </a:r>
          </a:p>
          <a:p>
            <a:pPr eaLnBrk="1" hangingPunct="1"/>
            <a:r>
              <a:rPr lang="en-US" dirty="0" smtClean="0"/>
              <a:t>2nd quartile: Page 3 of 6, row 1,5</a:t>
            </a:r>
          </a:p>
          <a:p>
            <a:pPr eaLnBrk="1" hangingPunct="1"/>
            <a:r>
              <a:rPr lang="en-US" dirty="0" smtClean="0"/>
              <a:t>3rd quartile: Page 4 of 6, row 1,5</a:t>
            </a:r>
          </a:p>
          <a:p>
            <a:pPr eaLnBrk="1" hangingPunct="1"/>
            <a:r>
              <a:rPr lang="en-US" dirty="0" smtClean="0"/>
              <a:t>4th quartile:</a:t>
            </a:r>
            <a:r>
              <a:rPr lang="en-US" baseline="0" dirty="0" smtClean="0"/>
              <a:t> Page 5 of 6, row 1,5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A16C5B7-B835-4B59-AED9-F509F456B9CB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999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ladsholder til indhold 3"/>
          <p:cNvPicPr>
            <a:picLocks noGrp="1"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40" r="1235" b="9851"/>
          <a:stretch/>
        </p:blipFill>
        <p:spPr>
          <a:xfrm>
            <a:off x="0" y="-182879"/>
            <a:ext cx="11430000" cy="4556391"/>
          </a:xfrm>
          <a:prstGeom prst="rect">
            <a:avLst/>
          </a:prstGeom>
        </p:spPr>
      </p:pic>
      <p:sp>
        <p:nvSpPr>
          <p:cNvPr id="5" name="Rektangel med afrundet hjørne i samme side 3"/>
          <p:cNvSpPr/>
          <p:nvPr userDrawn="1">
            <p:custDataLst>
              <p:tags r:id="rId1"/>
            </p:custDataLst>
          </p:nvPr>
        </p:nvSpPr>
        <p:spPr>
          <a:xfrm rot="16200000">
            <a:off x="7505622" y="-939032"/>
            <a:ext cx="2479040" cy="5369719"/>
          </a:xfrm>
          <a:prstGeom prst="round2SameRect">
            <a:avLst>
              <a:gd name="adj1" fmla="val 8380"/>
              <a:gd name="adj2" fmla="val 0"/>
            </a:avLst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74251">
              <a:defRPr/>
            </a:pPr>
            <a:endParaRPr lang="da-DK" sz="1920" dirty="0">
              <a:solidFill>
                <a:srgbClr val="FFFFFF"/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54608" y="777555"/>
            <a:ext cx="4033109" cy="1339598"/>
          </a:xfrm>
        </p:spPr>
        <p:txBody>
          <a:bodyPr anchor="b">
            <a:spAutoFit/>
          </a:bodyPr>
          <a:lstStyle>
            <a:lvl1pPr algn="l">
              <a:lnSpc>
                <a:spcPct val="85000"/>
              </a:lnSpc>
              <a:defRPr sz="3414"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54609" y="2187938"/>
            <a:ext cx="4033107" cy="229807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>
            <a:spAutoFit/>
          </a:bodyPr>
          <a:lstStyle>
            <a:lvl1pPr marL="0" indent="0" algn="l">
              <a:buFontTx/>
              <a:buNone/>
              <a:defRPr sz="1494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dirty="0" smtClean="0"/>
          </a:p>
        </p:txBody>
      </p:sp>
    </p:spTree>
    <p:extLst>
      <p:ext uri="{BB962C8B-B14F-4D97-AF65-F5344CB8AC3E}">
        <p14:creationId xmlns:p14="http://schemas.microsoft.com/office/powerpoint/2010/main" val="3551841077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ladsholder til indhold 3"/>
          <p:cNvPicPr>
            <a:picLocks noGrp="1"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40" r="1235" b="9851"/>
          <a:stretch/>
        </p:blipFill>
        <p:spPr>
          <a:xfrm>
            <a:off x="0" y="-182879"/>
            <a:ext cx="11430000" cy="4556391"/>
          </a:xfrm>
          <a:prstGeom prst="rect">
            <a:avLst/>
          </a:prstGeom>
        </p:spPr>
      </p:pic>
      <p:sp>
        <p:nvSpPr>
          <p:cNvPr id="5" name="Rektangel med afrundet hjørne i samme side 3"/>
          <p:cNvSpPr/>
          <p:nvPr userDrawn="1">
            <p:custDataLst>
              <p:tags r:id="rId1"/>
            </p:custDataLst>
          </p:nvPr>
        </p:nvSpPr>
        <p:spPr>
          <a:xfrm rot="16200000">
            <a:off x="7505622" y="-939032"/>
            <a:ext cx="2479040" cy="5369719"/>
          </a:xfrm>
          <a:prstGeom prst="round2SameRect">
            <a:avLst>
              <a:gd name="adj1" fmla="val 8380"/>
              <a:gd name="adj2" fmla="val 0"/>
            </a:avLst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74251">
              <a:defRPr/>
            </a:pPr>
            <a:endParaRPr lang="da-DK" sz="1920" dirty="0">
              <a:solidFill>
                <a:srgbClr val="FFFFFF"/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54608" y="777555"/>
            <a:ext cx="4033109" cy="1339598"/>
          </a:xfrm>
        </p:spPr>
        <p:txBody>
          <a:bodyPr anchor="b">
            <a:spAutoFit/>
          </a:bodyPr>
          <a:lstStyle>
            <a:lvl1pPr algn="l">
              <a:lnSpc>
                <a:spcPct val="85000"/>
              </a:lnSpc>
              <a:defRPr sz="3414"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54609" y="2187938"/>
            <a:ext cx="4033107" cy="229807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>
            <a:spAutoFit/>
          </a:bodyPr>
          <a:lstStyle>
            <a:lvl1pPr marL="0" indent="0" algn="l">
              <a:buFontTx/>
              <a:buNone/>
              <a:defRPr sz="1494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dirty="0" smtClean="0"/>
          </a:p>
        </p:txBody>
      </p:sp>
    </p:spTree>
    <p:extLst>
      <p:ext uri="{BB962C8B-B14F-4D97-AF65-F5344CB8AC3E}">
        <p14:creationId xmlns:p14="http://schemas.microsoft.com/office/powerpoint/2010/main" val="3536317874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615906" y="1418594"/>
            <a:ext cx="4224735" cy="1615440"/>
          </a:xfrm>
        </p:spPr>
        <p:txBody>
          <a:bodyPr anchor="b"/>
          <a:lstStyle>
            <a:lvl1pPr algn="r">
              <a:lnSpc>
                <a:spcPct val="85000"/>
              </a:lnSpc>
              <a:defRPr sz="2986"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smtClean="0"/>
          </a:p>
        </p:txBody>
      </p:sp>
      <p:sp>
        <p:nvSpPr>
          <p:cNvPr id="1062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615906" y="3227071"/>
            <a:ext cx="4224735" cy="731520"/>
          </a:xfrm>
          <a:extLst/>
        </p:spPr>
        <p:txBody>
          <a:bodyPr/>
          <a:lstStyle>
            <a:lvl1pPr marL="0" indent="0" algn="r">
              <a:buFontTx/>
              <a:buNone/>
              <a:defRPr sz="1600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</p:spTree>
    <p:extLst>
      <p:ext uri="{BB962C8B-B14F-4D97-AF65-F5344CB8AC3E}">
        <p14:creationId xmlns:p14="http://schemas.microsoft.com/office/powerpoint/2010/main" val="1883571840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9466" y="3147104"/>
            <a:ext cx="9715500" cy="1200150"/>
          </a:xfrm>
        </p:spPr>
        <p:txBody>
          <a:bodyPr/>
          <a:lstStyle>
            <a:lvl1pPr marL="0" indent="0">
              <a:buNone/>
              <a:defRPr sz="2134"/>
            </a:lvl1pPr>
            <a:lvl2pPr marL="487125" indent="0">
              <a:buNone/>
              <a:defRPr sz="1920"/>
            </a:lvl2pPr>
            <a:lvl3pPr marL="974251" indent="0">
              <a:buNone/>
              <a:defRPr sz="1706"/>
            </a:lvl3pPr>
            <a:lvl4pPr marL="1461376" indent="0">
              <a:buNone/>
              <a:defRPr sz="1494"/>
            </a:lvl4pPr>
            <a:lvl5pPr marL="1948502" indent="0">
              <a:buNone/>
              <a:defRPr sz="1494"/>
            </a:lvl5pPr>
            <a:lvl6pPr marL="2435626" indent="0">
              <a:buNone/>
              <a:defRPr sz="1494"/>
            </a:lvl6pPr>
            <a:lvl7pPr marL="2922754" indent="0">
              <a:buNone/>
              <a:defRPr sz="1494"/>
            </a:lvl7pPr>
            <a:lvl8pPr marL="3409878" indent="0">
              <a:buNone/>
              <a:defRPr sz="1494"/>
            </a:lvl8pPr>
            <a:lvl9pPr marL="3897003" indent="0">
              <a:buNone/>
              <a:defRPr sz="1494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59466" y="2042464"/>
            <a:ext cx="9715500" cy="1089660"/>
          </a:xfrm>
        </p:spPr>
        <p:txBody>
          <a:bodyPr anchor="ctr"/>
          <a:lstStyle>
            <a:lvl1pPr algn="l">
              <a:defRPr sz="2986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2505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8454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7699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48310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1" y="243840"/>
            <a:ext cx="10294938" cy="5486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5345" y="1300483"/>
            <a:ext cx="5020469" cy="2983231"/>
          </a:xfrm>
        </p:spPr>
        <p:txBody>
          <a:bodyPr/>
          <a:lstStyle>
            <a:lvl1pPr>
              <a:defRPr sz="2560"/>
            </a:lvl1pPr>
            <a:lvl2pPr>
              <a:defRPr sz="2134"/>
            </a:lvl2pPr>
            <a:lvl3pPr>
              <a:defRPr sz="1920"/>
            </a:lvl3pPr>
            <a:lvl4pPr>
              <a:defRPr sz="1706"/>
            </a:lvl4pPr>
            <a:lvl5pPr>
              <a:defRPr sz="1706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6314" y="1300483"/>
            <a:ext cx="5022454" cy="2983231"/>
          </a:xfrm>
        </p:spPr>
        <p:txBody>
          <a:bodyPr/>
          <a:lstStyle>
            <a:lvl1pPr>
              <a:defRPr sz="2560"/>
            </a:lvl1pPr>
            <a:lvl2pPr>
              <a:defRPr sz="2134"/>
            </a:lvl2pPr>
            <a:lvl3pPr>
              <a:defRPr sz="1920"/>
            </a:lvl3pPr>
            <a:lvl4pPr>
              <a:defRPr sz="1706"/>
            </a:lvl4pPr>
            <a:lvl5pPr>
              <a:defRPr sz="1706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97096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 userDrawn="1"/>
        </p:nvSpPr>
        <p:spPr bwMode="auto">
          <a:xfrm>
            <a:off x="571500" y="219718"/>
            <a:ext cx="10287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+mj-lt"/>
                <a:ea typeface="MS PGothic" pitchFamily="34" charset="-128"/>
                <a:cs typeface="MS PGothic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Verdana" charset="0"/>
                <a:ea typeface="MS PGothic" pitchFamily="34" charset="-128"/>
                <a:cs typeface="MS PGothic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Verdana" charset="0"/>
                <a:ea typeface="MS PGothic" pitchFamily="34" charset="-128"/>
                <a:cs typeface="MS PGothic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Verdana" charset="0"/>
                <a:ea typeface="MS PGothic" pitchFamily="34" charset="-128"/>
                <a:cs typeface="MS PGothic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Verdana" charset="0"/>
                <a:ea typeface="MS PGothic" pitchFamily="34" charset="-128"/>
                <a:cs typeface="MS PGothic"/>
              </a:defRPr>
            </a:lvl5pPr>
            <a:lvl6pPr marL="456691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Verdana" charset="0"/>
              </a:defRPr>
            </a:lvl6pPr>
            <a:lvl7pPr marL="913383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Verdana" charset="0"/>
              </a:defRPr>
            </a:lvl7pPr>
            <a:lvl8pPr marL="1370074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Verdana" charset="0"/>
              </a:defRPr>
            </a:lvl8pPr>
            <a:lvl9pPr marL="1826766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Verdana" charset="0"/>
              </a:defRPr>
            </a:lvl9pPr>
          </a:lstStyle>
          <a:p>
            <a:pPr defTabSz="973643"/>
            <a:r>
              <a:rPr lang="en-US" sz="2986" smtClean="0"/>
              <a:t>Click to edit Master title style</a:t>
            </a:r>
            <a:endParaRPr lang="en-GB" sz="2986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71503" y="1228097"/>
            <a:ext cx="5050234" cy="511810"/>
          </a:xfrm>
        </p:spPr>
        <p:txBody>
          <a:bodyPr anchor="b"/>
          <a:lstStyle>
            <a:lvl1pPr marL="0" indent="0">
              <a:buNone/>
              <a:defRPr sz="2560" b="1"/>
            </a:lvl1pPr>
            <a:lvl2pPr marL="487125" indent="0">
              <a:buNone/>
              <a:defRPr sz="2134" b="1"/>
            </a:lvl2pPr>
            <a:lvl3pPr marL="974251" indent="0">
              <a:buNone/>
              <a:defRPr sz="1920" b="1"/>
            </a:lvl3pPr>
            <a:lvl4pPr marL="1461376" indent="0">
              <a:buNone/>
              <a:defRPr sz="1706" b="1"/>
            </a:lvl4pPr>
            <a:lvl5pPr marL="1948502" indent="0">
              <a:buNone/>
              <a:defRPr sz="1706" b="1"/>
            </a:lvl5pPr>
            <a:lvl6pPr marL="2435626" indent="0">
              <a:buNone/>
              <a:defRPr sz="1706" b="1"/>
            </a:lvl6pPr>
            <a:lvl7pPr marL="2922754" indent="0">
              <a:buNone/>
              <a:defRPr sz="1706" b="1"/>
            </a:lvl7pPr>
            <a:lvl8pPr marL="3409878" indent="0">
              <a:buNone/>
              <a:defRPr sz="1706" b="1"/>
            </a:lvl8pPr>
            <a:lvl9pPr marL="3897003" indent="0">
              <a:buNone/>
              <a:defRPr sz="1706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571503" y="1739903"/>
            <a:ext cx="5050234" cy="3161030"/>
          </a:xfrm>
        </p:spPr>
        <p:txBody>
          <a:bodyPr/>
          <a:lstStyle>
            <a:lvl1pPr>
              <a:defRPr sz="2560"/>
            </a:lvl1pPr>
            <a:lvl2pPr>
              <a:defRPr sz="2134"/>
            </a:lvl2pPr>
            <a:lvl3pPr>
              <a:defRPr sz="1920"/>
            </a:lvl3pPr>
            <a:lvl4pPr>
              <a:defRPr sz="1706"/>
            </a:lvl4pPr>
            <a:lvl5pPr>
              <a:defRPr sz="1706"/>
            </a:lvl5pPr>
            <a:lvl6pPr>
              <a:defRPr sz="1706"/>
            </a:lvl6pPr>
            <a:lvl7pPr>
              <a:defRPr sz="1706"/>
            </a:lvl7pPr>
            <a:lvl8pPr>
              <a:defRPr sz="1706"/>
            </a:lvl8pPr>
            <a:lvl9pPr>
              <a:defRPr sz="170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06313" y="1228097"/>
            <a:ext cx="5052219" cy="511810"/>
          </a:xfrm>
        </p:spPr>
        <p:txBody>
          <a:bodyPr anchor="b"/>
          <a:lstStyle>
            <a:lvl1pPr marL="0" indent="0">
              <a:buNone/>
              <a:defRPr sz="2560" b="1"/>
            </a:lvl1pPr>
            <a:lvl2pPr marL="487125" indent="0">
              <a:buNone/>
              <a:defRPr sz="2134" b="1"/>
            </a:lvl2pPr>
            <a:lvl3pPr marL="974251" indent="0">
              <a:buNone/>
              <a:defRPr sz="1920" b="1"/>
            </a:lvl3pPr>
            <a:lvl4pPr marL="1461376" indent="0">
              <a:buNone/>
              <a:defRPr sz="1706" b="1"/>
            </a:lvl4pPr>
            <a:lvl5pPr marL="1948502" indent="0">
              <a:buNone/>
              <a:defRPr sz="1706" b="1"/>
            </a:lvl5pPr>
            <a:lvl6pPr marL="2435626" indent="0">
              <a:buNone/>
              <a:defRPr sz="1706" b="1"/>
            </a:lvl6pPr>
            <a:lvl7pPr marL="2922754" indent="0">
              <a:buNone/>
              <a:defRPr sz="1706" b="1"/>
            </a:lvl7pPr>
            <a:lvl8pPr marL="3409878" indent="0">
              <a:buNone/>
              <a:defRPr sz="1706" b="1"/>
            </a:lvl8pPr>
            <a:lvl9pPr marL="3897003" indent="0">
              <a:buNone/>
              <a:defRPr sz="1706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Content Placeholder 5"/>
          <p:cNvSpPr>
            <a:spLocks noGrp="1"/>
          </p:cNvSpPr>
          <p:nvPr>
            <p:ph sz="quarter" idx="4"/>
          </p:nvPr>
        </p:nvSpPr>
        <p:spPr>
          <a:xfrm>
            <a:off x="5806313" y="1739903"/>
            <a:ext cx="5052219" cy="3161030"/>
          </a:xfrm>
        </p:spPr>
        <p:txBody>
          <a:bodyPr/>
          <a:lstStyle>
            <a:lvl1pPr>
              <a:defRPr sz="2560"/>
            </a:lvl1pPr>
            <a:lvl2pPr>
              <a:defRPr sz="2134"/>
            </a:lvl2pPr>
            <a:lvl3pPr>
              <a:defRPr sz="1920"/>
            </a:lvl3pPr>
            <a:lvl4pPr>
              <a:defRPr sz="1706"/>
            </a:lvl4pPr>
            <a:lvl5pPr>
              <a:defRPr sz="1706"/>
            </a:lvl5pPr>
            <a:lvl6pPr>
              <a:defRPr sz="1706"/>
            </a:lvl6pPr>
            <a:lvl7pPr>
              <a:defRPr sz="1706"/>
            </a:lvl7pPr>
            <a:lvl8pPr>
              <a:defRPr sz="1706"/>
            </a:lvl8pPr>
            <a:lvl9pPr>
              <a:defRPr sz="170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0275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571509" y="218447"/>
            <a:ext cx="3760392" cy="929641"/>
          </a:xfrm>
        </p:spPr>
        <p:txBody>
          <a:bodyPr anchor="b"/>
          <a:lstStyle>
            <a:lvl1pPr algn="l">
              <a:defRPr sz="2134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468812" y="218450"/>
            <a:ext cx="6389688" cy="4231630"/>
          </a:xfrm>
        </p:spPr>
        <p:txBody>
          <a:bodyPr/>
          <a:lstStyle>
            <a:lvl1pPr>
              <a:defRPr sz="2560"/>
            </a:lvl1pPr>
            <a:lvl2pPr>
              <a:defRPr sz="2134"/>
            </a:lvl2pPr>
            <a:lvl3pPr>
              <a:defRPr sz="1920"/>
            </a:lvl3pPr>
            <a:lvl4pPr>
              <a:defRPr sz="1706"/>
            </a:lvl4pPr>
            <a:lvl5pPr>
              <a:defRPr sz="1706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9" y="1148100"/>
            <a:ext cx="3760392" cy="3301980"/>
          </a:xfrm>
        </p:spPr>
        <p:txBody>
          <a:bodyPr/>
          <a:lstStyle>
            <a:lvl1pPr marL="0" indent="0">
              <a:buNone/>
              <a:defRPr sz="1494"/>
            </a:lvl1pPr>
            <a:lvl2pPr marL="487125" indent="0">
              <a:buNone/>
              <a:defRPr sz="1280"/>
            </a:lvl2pPr>
            <a:lvl3pPr marL="974251" indent="0">
              <a:buNone/>
              <a:defRPr sz="1066"/>
            </a:lvl3pPr>
            <a:lvl4pPr marL="1461376" indent="0">
              <a:buNone/>
              <a:defRPr sz="960"/>
            </a:lvl4pPr>
            <a:lvl5pPr marL="1948502" indent="0">
              <a:buNone/>
              <a:defRPr sz="960"/>
            </a:lvl5pPr>
            <a:lvl6pPr marL="2435626" indent="0">
              <a:buNone/>
              <a:defRPr sz="960"/>
            </a:lvl6pPr>
            <a:lvl7pPr marL="2922754" indent="0">
              <a:buNone/>
              <a:defRPr sz="960"/>
            </a:lvl7pPr>
            <a:lvl8pPr marL="3409878" indent="0">
              <a:buNone/>
              <a:defRPr sz="960"/>
            </a:lvl8pPr>
            <a:lvl9pPr marL="3897003" indent="0">
              <a:buNone/>
              <a:defRPr sz="96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3812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9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615906" y="1418594"/>
            <a:ext cx="4224735" cy="1615440"/>
          </a:xfrm>
        </p:spPr>
        <p:txBody>
          <a:bodyPr anchor="b"/>
          <a:lstStyle>
            <a:lvl1pPr algn="r">
              <a:lnSpc>
                <a:spcPct val="85000"/>
              </a:lnSpc>
              <a:defRPr sz="2986"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smtClean="0"/>
          </a:p>
        </p:txBody>
      </p:sp>
      <p:sp>
        <p:nvSpPr>
          <p:cNvPr id="10629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615906" y="3227071"/>
            <a:ext cx="4224735" cy="731520"/>
          </a:xfrm>
          <a:extLst/>
        </p:spPr>
        <p:txBody>
          <a:bodyPr/>
          <a:lstStyle>
            <a:lvl1pPr marL="0" indent="0" algn="r">
              <a:buFontTx/>
              <a:buNone/>
              <a:defRPr sz="1600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</p:spTree>
    <p:extLst>
      <p:ext uri="{BB962C8B-B14F-4D97-AF65-F5344CB8AC3E}">
        <p14:creationId xmlns:p14="http://schemas.microsoft.com/office/powerpoint/2010/main" val="3884143696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9466" y="3147104"/>
            <a:ext cx="9715500" cy="1200150"/>
          </a:xfrm>
        </p:spPr>
        <p:txBody>
          <a:bodyPr/>
          <a:lstStyle>
            <a:lvl1pPr marL="0" indent="0">
              <a:buNone/>
              <a:defRPr sz="2134"/>
            </a:lvl1pPr>
            <a:lvl2pPr marL="487125" indent="0">
              <a:buNone/>
              <a:defRPr sz="1920"/>
            </a:lvl2pPr>
            <a:lvl3pPr marL="974251" indent="0">
              <a:buNone/>
              <a:defRPr sz="1706"/>
            </a:lvl3pPr>
            <a:lvl4pPr marL="1461376" indent="0">
              <a:buNone/>
              <a:defRPr sz="1494"/>
            </a:lvl4pPr>
            <a:lvl5pPr marL="1948502" indent="0">
              <a:buNone/>
              <a:defRPr sz="1494"/>
            </a:lvl5pPr>
            <a:lvl6pPr marL="2435626" indent="0">
              <a:buNone/>
              <a:defRPr sz="1494"/>
            </a:lvl6pPr>
            <a:lvl7pPr marL="2922754" indent="0">
              <a:buNone/>
              <a:defRPr sz="1494"/>
            </a:lvl7pPr>
            <a:lvl8pPr marL="3409878" indent="0">
              <a:buNone/>
              <a:defRPr sz="1494"/>
            </a:lvl8pPr>
            <a:lvl9pPr marL="3897003" indent="0">
              <a:buNone/>
              <a:defRPr sz="1494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59466" y="2042464"/>
            <a:ext cx="9715500" cy="1089660"/>
          </a:xfrm>
        </p:spPr>
        <p:txBody>
          <a:bodyPr anchor="ctr"/>
          <a:lstStyle>
            <a:lvl1pPr algn="l">
              <a:defRPr sz="2986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824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581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325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7342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1" y="243840"/>
            <a:ext cx="10294938" cy="5486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5345" y="1300483"/>
            <a:ext cx="5020469" cy="2983231"/>
          </a:xfrm>
        </p:spPr>
        <p:txBody>
          <a:bodyPr/>
          <a:lstStyle>
            <a:lvl1pPr>
              <a:defRPr sz="2560"/>
            </a:lvl1pPr>
            <a:lvl2pPr>
              <a:defRPr sz="2134"/>
            </a:lvl2pPr>
            <a:lvl3pPr>
              <a:defRPr sz="1920"/>
            </a:lvl3pPr>
            <a:lvl4pPr>
              <a:defRPr sz="1706"/>
            </a:lvl4pPr>
            <a:lvl5pPr>
              <a:defRPr sz="1706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6314" y="1300483"/>
            <a:ext cx="5022454" cy="2983231"/>
          </a:xfrm>
        </p:spPr>
        <p:txBody>
          <a:bodyPr/>
          <a:lstStyle>
            <a:lvl1pPr>
              <a:defRPr sz="2560"/>
            </a:lvl1pPr>
            <a:lvl2pPr>
              <a:defRPr sz="2134"/>
            </a:lvl2pPr>
            <a:lvl3pPr>
              <a:defRPr sz="1920"/>
            </a:lvl3pPr>
            <a:lvl4pPr>
              <a:defRPr sz="1706"/>
            </a:lvl4pPr>
            <a:lvl5pPr>
              <a:defRPr sz="1706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755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 userDrawn="1"/>
        </p:nvSpPr>
        <p:spPr bwMode="auto">
          <a:xfrm>
            <a:off x="571500" y="219718"/>
            <a:ext cx="10287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+mj-lt"/>
                <a:ea typeface="MS PGothic" pitchFamily="34" charset="-128"/>
                <a:cs typeface="MS PGothic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Verdana" charset="0"/>
                <a:ea typeface="MS PGothic" pitchFamily="34" charset="-128"/>
                <a:cs typeface="MS PGothic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Verdana" charset="0"/>
                <a:ea typeface="MS PGothic" pitchFamily="34" charset="-128"/>
                <a:cs typeface="MS PGothic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Verdana" charset="0"/>
                <a:ea typeface="MS PGothic" pitchFamily="34" charset="-128"/>
                <a:cs typeface="MS PGothic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Verdana" charset="0"/>
                <a:ea typeface="MS PGothic" pitchFamily="34" charset="-128"/>
                <a:cs typeface="MS PGothic"/>
              </a:defRPr>
            </a:lvl5pPr>
            <a:lvl6pPr marL="456691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Verdana" charset="0"/>
              </a:defRPr>
            </a:lvl6pPr>
            <a:lvl7pPr marL="913383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Verdana" charset="0"/>
              </a:defRPr>
            </a:lvl7pPr>
            <a:lvl8pPr marL="1370074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Verdana" charset="0"/>
              </a:defRPr>
            </a:lvl8pPr>
            <a:lvl9pPr marL="1826766" algn="l" rtl="0" eaLnBrk="1" fontAlgn="base" hangingPunct="1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1965"/>
                </a:solidFill>
                <a:latin typeface="Verdana" charset="0"/>
              </a:defRPr>
            </a:lvl9pPr>
          </a:lstStyle>
          <a:p>
            <a:pPr defTabSz="973643"/>
            <a:r>
              <a:rPr lang="en-US" sz="2986" smtClean="0"/>
              <a:t>Click to edit Master title style</a:t>
            </a:r>
            <a:endParaRPr lang="en-GB" sz="2986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71503" y="1228097"/>
            <a:ext cx="5050234" cy="511810"/>
          </a:xfrm>
        </p:spPr>
        <p:txBody>
          <a:bodyPr anchor="b"/>
          <a:lstStyle>
            <a:lvl1pPr marL="0" indent="0">
              <a:buNone/>
              <a:defRPr sz="2560" b="1"/>
            </a:lvl1pPr>
            <a:lvl2pPr marL="487125" indent="0">
              <a:buNone/>
              <a:defRPr sz="2134" b="1"/>
            </a:lvl2pPr>
            <a:lvl3pPr marL="974251" indent="0">
              <a:buNone/>
              <a:defRPr sz="1920" b="1"/>
            </a:lvl3pPr>
            <a:lvl4pPr marL="1461376" indent="0">
              <a:buNone/>
              <a:defRPr sz="1706" b="1"/>
            </a:lvl4pPr>
            <a:lvl5pPr marL="1948502" indent="0">
              <a:buNone/>
              <a:defRPr sz="1706" b="1"/>
            </a:lvl5pPr>
            <a:lvl6pPr marL="2435626" indent="0">
              <a:buNone/>
              <a:defRPr sz="1706" b="1"/>
            </a:lvl6pPr>
            <a:lvl7pPr marL="2922754" indent="0">
              <a:buNone/>
              <a:defRPr sz="1706" b="1"/>
            </a:lvl7pPr>
            <a:lvl8pPr marL="3409878" indent="0">
              <a:buNone/>
              <a:defRPr sz="1706" b="1"/>
            </a:lvl8pPr>
            <a:lvl9pPr marL="3897003" indent="0">
              <a:buNone/>
              <a:defRPr sz="1706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2"/>
          </p:nvPr>
        </p:nvSpPr>
        <p:spPr>
          <a:xfrm>
            <a:off x="571503" y="1739903"/>
            <a:ext cx="5050234" cy="3161030"/>
          </a:xfrm>
        </p:spPr>
        <p:txBody>
          <a:bodyPr/>
          <a:lstStyle>
            <a:lvl1pPr>
              <a:defRPr sz="2560"/>
            </a:lvl1pPr>
            <a:lvl2pPr>
              <a:defRPr sz="2134"/>
            </a:lvl2pPr>
            <a:lvl3pPr>
              <a:defRPr sz="1920"/>
            </a:lvl3pPr>
            <a:lvl4pPr>
              <a:defRPr sz="1706"/>
            </a:lvl4pPr>
            <a:lvl5pPr>
              <a:defRPr sz="1706"/>
            </a:lvl5pPr>
            <a:lvl6pPr>
              <a:defRPr sz="1706"/>
            </a:lvl6pPr>
            <a:lvl7pPr>
              <a:defRPr sz="1706"/>
            </a:lvl7pPr>
            <a:lvl8pPr>
              <a:defRPr sz="1706"/>
            </a:lvl8pPr>
            <a:lvl9pPr>
              <a:defRPr sz="170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06313" y="1228097"/>
            <a:ext cx="5052219" cy="511810"/>
          </a:xfrm>
        </p:spPr>
        <p:txBody>
          <a:bodyPr anchor="b"/>
          <a:lstStyle>
            <a:lvl1pPr marL="0" indent="0">
              <a:buNone/>
              <a:defRPr sz="2560" b="1"/>
            </a:lvl1pPr>
            <a:lvl2pPr marL="487125" indent="0">
              <a:buNone/>
              <a:defRPr sz="2134" b="1"/>
            </a:lvl2pPr>
            <a:lvl3pPr marL="974251" indent="0">
              <a:buNone/>
              <a:defRPr sz="1920" b="1"/>
            </a:lvl3pPr>
            <a:lvl4pPr marL="1461376" indent="0">
              <a:buNone/>
              <a:defRPr sz="1706" b="1"/>
            </a:lvl4pPr>
            <a:lvl5pPr marL="1948502" indent="0">
              <a:buNone/>
              <a:defRPr sz="1706" b="1"/>
            </a:lvl5pPr>
            <a:lvl6pPr marL="2435626" indent="0">
              <a:buNone/>
              <a:defRPr sz="1706" b="1"/>
            </a:lvl6pPr>
            <a:lvl7pPr marL="2922754" indent="0">
              <a:buNone/>
              <a:defRPr sz="1706" b="1"/>
            </a:lvl7pPr>
            <a:lvl8pPr marL="3409878" indent="0">
              <a:buNone/>
              <a:defRPr sz="1706" b="1"/>
            </a:lvl8pPr>
            <a:lvl9pPr marL="3897003" indent="0">
              <a:buNone/>
              <a:defRPr sz="1706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Content Placeholder 5"/>
          <p:cNvSpPr>
            <a:spLocks noGrp="1"/>
          </p:cNvSpPr>
          <p:nvPr>
            <p:ph sz="quarter" idx="4"/>
          </p:nvPr>
        </p:nvSpPr>
        <p:spPr>
          <a:xfrm>
            <a:off x="5806313" y="1739903"/>
            <a:ext cx="5052219" cy="3161030"/>
          </a:xfrm>
        </p:spPr>
        <p:txBody>
          <a:bodyPr/>
          <a:lstStyle>
            <a:lvl1pPr>
              <a:defRPr sz="2560"/>
            </a:lvl1pPr>
            <a:lvl2pPr>
              <a:defRPr sz="2134"/>
            </a:lvl2pPr>
            <a:lvl3pPr>
              <a:defRPr sz="1920"/>
            </a:lvl3pPr>
            <a:lvl4pPr>
              <a:defRPr sz="1706"/>
            </a:lvl4pPr>
            <a:lvl5pPr>
              <a:defRPr sz="1706"/>
            </a:lvl5pPr>
            <a:lvl6pPr>
              <a:defRPr sz="1706"/>
            </a:lvl6pPr>
            <a:lvl7pPr>
              <a:defRPr sz="1706"/>
            </a:lvl7pPr>
            <a:lvl8pPr>
              <a:defRPr sz="1706"/>
            </a:lvl8pPr>
            <a:lvl9pPr>
              <a:defRPr sz="1706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076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571509" y="218447"/>
            <a:ext cx="3760392" cy="929641"/>
          </a:xfrm>
        </p:spPr>
        <p:txBody>
          <a:bodyPr anchor="b"/>
          <a:lstStyle>
            <a:lvl1pPr algn="l">
              <a:defRPr sz="2134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468812" y="218450"/>
            <a:ext cx="6389688" cy="4231630"/>
          </a:xfrm>
        </p:spPr>
        <p:txBody>
          <a:bodyPr/>
          <a:lstStyle>
            <a:lvl1pPr>
              <a:defRPr sz="2560"/>
            </a:lvl1pPr>
            <a:lvl2pPr>
              <a:defRPr sz="2134"/>
            </a:lvl2pPr>
            <a:lvl3pPr>
              <a:defRPr sz="1920"/>
            </a:lvl3pPr>
            <a:lvl4pPr>
              <a:defRPr sz="1706"/>
            </a:lvl4pPr>
            <a:lvl5pPr>
              <a:defRPr sz="1706"/>
            </a:lvl5pPr>
            <a:lvl6pPr>
              <a:defRPr sz="2134"/>
            </a:lvl6pPr>
            <a:lvl7pPr>
              <a:defRPr sz="2134"/>
            </a:lvl7pPr>
            <a:lvl8pPr>
              <a:defRPr sz="2134"/>
            </a:lvl8pPr>
            <a:lvl9pPr>
              <a:defRPr sz="213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9" y="1148100"/>
            <a:ext cx="3760392" cy="3301980"/>
          </a:xfrm>
        </p:spPr>
        <p:txBody>
          <a:bodyPr/>
          <a:lstStyle>
            <a:lvl1pPr marL="0" indent="0">
              <a:buNone/>
              <a:defRPr sz="1494"/>
            </a:lvl1pPr>
            <a:lvl2pPr marL="487125" indent="0">
              <a:buNone/>
              <a:defRPr sz="1280"/>
            </a:lvl2pPr>
            <a:lvl3pPr marL="974251" indent="0">
              <a:buNone/>
              <a:defRPr sz="1066"/>
            </a:lvl3pPr>
            <a:lvl4pPr marL="1461376" indent="0">
              <a:buNone/>
              <a:defRPr sz="960"/>
            </a:lvl4pPr>
            <a:lvl5pPr marL="1948502" indent="0">
              <a:buNone/>
              <a:defRPr sz="960"/>
            </a:lvl5pPr>
            <a:lvl6pPr marL="2435626" indent="0">
              <a:buNone/>
              <a:defRPr sz="960"/>
            </a:lvl6pPr>
            <a:lvl7pPr marL="2922754" indent="0">
              <a:buNone/>
              <a:defRPr sz="960"/>
            </a:lvl7pPr>
            <a:lvl8pPr marL="3409878" indent="0">
              <a:buNone/>
              <a:defRPr sz="960"/>
            </a:lvl8pPr>
            <a:lvl9pPr marL="3897003" indent="0">
              <a:buNone/>
              <a:defRPr sz="96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3712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76251" y="243840"/>
            <a:ext cx="10390188" cy="54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5312" y="1300481"/>
            <a:ext cx="10233423" cy="2983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pic>
        <p:nvPicPr>
          <p:cNvPr id="2" name="Picture 1" descr="novo-nordisk.jpg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051" y="4531362"/>
            <a:ext cx="1108625" cy="678529"/>
          </a:xfrm>
          <a:prstGeom prst="rect">
            <a:avLst/>
          </a:prstGeom>
        </p:spPr>
      </p:pic>
      <p:pic>
        <p:nvPicPr>
          <p:cNvPr id="7" name="Picture 6" descr="Logo_turkey.png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86" y="4518527"/>
            <a:ext cx="2110471" cy="71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201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+mj-lt"/>
          <a:ea typeface="MS PGothic" pitchFamily="34" charset="-128"/>
          <a:cs typeface="MS PGothic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Verdana" charset="0"/>
          <a:ea typeface="MS PGothic" pitchFamily="34" charset="-128"/>
          <a:cs typeface="MS PGothic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Verdana" charset="0"/>
          <a:ea typeface="MS PGothic" pitchFamily="34" charset="-128"/>
          <a:cs typeface="MS PGothic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Verdana" charset="0"/>
          <a:ea typeface="MS PGothic" pitchFamily="34" charset="-128"/>
          <a:cs typeface="MS PGothic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Verdana" charset="0"/>
          <a:ea typeface="MS PGothic" pitchFamily="34" charset="-128"/>
          <a:cs typeface="MS PGothic"/>
        </a:defRPr>
      </a:lvl5pPr>
      <a:lvl6pPr marL="487125"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Verdana" charset="0"/>
        </a:defRPr>
      </a:lvl6pPr>
      <a:lvl7pPr marL="974251"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Verdana" charset="0"/>
        </a:defRPr>
      </a:lvl7pPr>
      <a:lvl8pPr marL="1461376"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Verdana" charset="0"/>
        </a:defRPr>
      </a:lvl8pPr>
      <a:lvl9pPr marL="1948502"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Verdana" charset="0"/>
        </a:defRPr>
      </a:lvl9pPr>
    </p:titleStyle>
    <p:bodyStyle>
      <a:lvl1pPr marL="279394" indent="-279394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346">
          <a:solidFill>
            <a:schemeClr val="accent2"/>
          </a:solidFill>
          <a:latin typeface="+mn-lt"/>
          <a:ea typeface="MS PGothic" pitchFamily="34" charset="-128"/>
          <a:cs typeface="MS PGothic"/>
        </a:defRPr>
      </a:lvl1pPr>
      <a:lvl2pPr marL="855113" indent="-279394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134">
          <a:solidFill>
            <a:schemeClr val="accent2"/>
          </a:solidFill>
          <a:latin typeface="+mn-lt"/>
          <a:ea typeface="MS PGothic" pitchFamily="34" charset="-128"/>
          <a:cs typeface="MS PGothic"/>
        </a:defRPr>
      </a:lvl2pPr>
      <a:lvl3pPr marL="1432524" indent="-28447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>
          <a:solidFill>
            <a:schemeClr val="accent2"/>
          </a:solidFill>
          <a:latin typeface="+mn-lt"/>
          <a:ea typeface="MS PGothic" pitchFamily="34" charset="-128"/>
          <a:cs typeface="MS PGothic"/>
        </a:defRPr>
      </a:lvl3pPr>
      <a:lvl4pPr marL="2006550" indent="-279394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706">
          <a:solidFill>
            <a:schemeClr val="accent2"/>
          </a:solidFill>
          <a:latin typeface="+mn-lt"/>
          <a:ea typeface="MS PGothic" pitchFamily="34" charset="-128"/>
          <a:cs typeface="MS PGothic"/>
        </a:defRPr>
      </a:lvl4pPr>
      <a:lvl5pPr marL="2582270" indent="-29463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494">
          <a:solidFill>
            <a:schemeClr val="accent2"/>
          </a:solidFill>
          <a:latin typeface="+mn-lt"/>
          <a:ea typeface="MS PGothic" pitchFamily="34" charset="-128"/>
          <a:cs typeface="MS PGothic"/>
        </a:defRPr>
      </a:lvl5pPr>
      <a:lvl6pPr marL="3069904" indent="-295997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494">
          <a:solidFill>
            <a:schemeClr val="accent2"/>
          </a:solidFill>
          <a:latin typeface="+mn-lt"/>
          <a:ea typeface="ＭＳ Ｐゴシック" charset="-128"/>
        </a:defRPr>
      </a:lvl6pPr>
      <a:lvl7pPr marL="3557029" indent="-295997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494">
          <a:solidFill>
            <a:schemeClr val="accent2"/>
          </a:solidFill>
          <a:latin typeface="+mn-lt"/>
          <a:ea typeface="ＭＳ Ｐゴシック" charset="-128"/>
        </a:defRPr>
      </a:lvl7pPr>
      <a:lvl8pPr marL="4044158" indent="-295997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494">
          <a:solidFill>
            <a:schemeClr val="accent2"/>
          </a:solidFill>
          <a:latin typeface="+mn-lt"/>
          <a:ea typeface="ＭＳ Ｐゴシック" charset="-128"/>
        </a:defRPr>
      </a:lvl8pPr>
      <a:lvl9pPr marL="4531280" indent="-295997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494">
          <a:solidFill>
            <a:schemeClr val="accent2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1pPr>
      <a:lvl2pPr marL="487125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74251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461376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1948502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435626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2922754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409878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3897003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76251" y="243840"/>
            <a:ext cx="10390188" cy="54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595312" y="1300481"/>
            <a:ext cx="10233423" cy="2983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pic>
        <p:nvPicPr>
          <p:cNvPr id="2" name="Picture 1" descr="novo-nordisk.jpg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051" y="4531362"/>
            <a:ext cx="1108625" cy="678529"/>
          </a:xfrm>
          <a:prstGeom prst="rect">
            <a:avLst/>
          </a:prstGeom>
        </p:spPr>
      </p:pic>
      <p:pic>
        <p:nvPicPr>
          <p:cNvPr id="7" name="Picture 6" descr="Logo_turkey.png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86" y="4518527"/>
            <a:ext cx="2110471" cy="71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578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+mj-lt"/>
          <a:ea typeface="MS PGothic" pitchFamily="34" charset="-128"/>
          <a:cs typeface="MS PGothic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Verdana" charset="0"/>
          <a:ea typeface="MS PGothic" pitchFamily="34" charset="-128"/>
          <a:cs typeface="MS PGothic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Verdana" charset="0"/>
          <a:ea typeface="MS PGothic" pitchFamily="34" charset="-128"/>
          <a:cs typeface="MS PGothic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Verdana" charset="0"/>
          <a:ea typeface="MS PGothic" pitchFamily="34" charset="-128"/>
          <a:cs typeface="MS PGothic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Verdana" charset="0"/>
          <a:ea typeface="MS PGothic" pitchFamily="34" charset="-128"/>
          <a:cs typeface="MS PGothic"/>
        </a:defRPr>
      </a:lvl5pPr>
      <a:lvl6pPr marL="487125"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Verdana" charset="0"/>
        </a:defRPr>
      </a:lvl6pPr>
      <a:lvl7pPr marL="974251"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Verdana" charset="0"/>
        </a:defRPr>
      </a:lvl7pPr>
      <a:lvl8pPr marL="1461376"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Verdana" charset="0"/>
        </a:defRPr>
      </a:lvl8pPr>
      <a:lvl9pPr marL="1948502" algn="l" rtl="0" eaLnBrk="1" fontAlgn="base" hangingPunct="1">
        <a:spcBef>
          <a:spcPct val="0"/>
        </a:spcBef>
        <a:spcAft>
          <a:spcPct val="0"/>
        </a:spcAft>
        <a:defRPr sz="2986" b="1">
          <a:solidFill>
            <a:srgbClr val="001965"/>
          </a:solidFill>
          <a:latin typeface="Verdana" charset="0"/>
        </a:defRPr>
      </a:lvl9pPr>
    </p:titleStyle>
    <p:bodyStyle>
      <a:lvl1pPr marL="279394" indent="-279394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346">
          <a:solidFill>
            <a:schemeClr val="accent2"/>
          </a:solidFill>
          <a:latin typeface="+mn-lt"/>
          <a:ea typeface="MS PGothic" pitchFamily="34" charset="-128"/>
          <a:cs typeface="MS PGothic"/>
        </a:defRPr>
      </a:lvl1pPr>
      <a:lvl2pPr marL="855113" indent="-279394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134">
          <a:solidFill>
            <a:schemeClr val="accent2"/>
          </a:solidFill>
          <a:latin typeface="+mn-lt"/>
          <a:ea typeface="MS PGothic" pitchFamily="34" charset="-128"/>
          <a:cs typeface="MS PGothic"/>
        </a:defRPr>
      </a:lvl2pPr>
      <a:lvl3pPr marL="1432524" indent="-28447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•"/>
        <a:defRPr>
          <a:solidFill>
            <a:schemeClr val="accent2"/>
          </a:solidFill>
          <a:latin typeface="+mn-lt"/>
          <a:ea typeface="MS PGothic" pitchFamily="34" charset="-128"/>
          <a:cs typeface="MS PGothic"/>
        </a:defRPr>
      </a:lvl3pPr>
      <a:lvl4pPr marL="2006550" indent="-279394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1706">
          <a:solidFill>
            <a:schemeClr val="accent2"/>
          </a:solidFill>
          <a:latin typeface="+mn-lt"/>
          <a:ea typeface="MS PGothic" pitchFamily="34" charset="-128"/>
          <a:cs typeface="MS PGothic"/>
        </a:defRPr>
      </a:lvl4pPr>
      <a:lvl5pPr marL="2582270" indent="-29463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494">
          <a:solidFill>
            <a:schemeClr val="accent2"/>
          </a:solidFill>
          <a:latin typeface="+mn-lt"/>
          <a:ea typeface="MS PGothic" pitchFamily="34" charset="-128"/>
          <a:cs typeface="MS PGothic"/>
        </a:defRPr>
      </a:lvl5pPr>
      <a:lvl6pPr marL="3069904" indent="-295997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494">
          <a:solidFill>
            <a:schemeClr val="accent2"/>
          </a:solidFill>
          <a:latin typeface="+mn-lt"/>
          <a:ea typeface="ＭＳ Ｐゴシック" charset="-128"/>
        </a:defRPr>
      </a:lvl6pPr>
      <a:lvl7pPr marL="3557029" indent="-295997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494">
          <a:solidFill>
            <a:schemeClr val="accent2"/>
          </a:solidFill>
          <a:latin typeface="+mn-lt"/>
          <a:ea typeface="ＭＳ Ｐゴシック" charset="-128"/>
        </a:defRPr>
      </a:lvl7pPr>
      <a:lvl8pPr marL="4044158" indent="-295997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494">
          <a:solidFill>
            <a:schemeClr val="accent2"/>
          </a:solidFill>
          <a:latin typeface="+mn-lt"/>
          <a:ea typeface="ＭＳ Ｐゴシック" charset="-128"/>
        </a:defRPr>
      </a:lvl8pPr>
      <a:lvl9pPr marL="4531280" indent="-295997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1494">
          <a:solidFill>
            <a:schemeClr val="accent2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1pPr>
      <a:lvl2pPr marL="487125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74251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461376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4pPr>
      <a:lvl5pPr marL="1948502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5pPr>
      <a:lvl6pPr marL="2435626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6pPr>
      <a:lvl7pPr marL="2922754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7pPr>
      <a:lvl8pPr marL="3409878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8pPr>
      <a:lvl9pPr marL="3897003" algn="l" defTabSz="487125" rtl="0" eaLnBrk="1" latinLnBrk="0" hangingPunct="1">
        <a:defRPr sz="1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3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3123295"/>
              </p:ext>
            </p:extLst>
          </p:nvPr>
        </p:nvGraphicFramePr>
        <p:xfrm>
          <a:off x="6651517" y="1431913"/>
          <a:ext cx="5280587" cy="3312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4" name="TextBox 7"/>
          <p:cNvSpPr txBox="1">
            <a:spLocks noChangeArrowheads="1"/>
          </p:cNvSpPr>
          <p:nvPr/>
        </p:nvSpPr>
        <p:spPr bwMode="auto">
          <a:xfrm rot="16200000">
            <a:off x="5120954" y="2949849"/>
            <a:ext cx="279456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Estimated annual rate (PPY)</a:t>
            </a:r>
          </a:p>
        </p:txBody>
      </p:sp>
      <p:graphicFrame>
        <p:nvGraphicFramePr>
          <p:cNvPr id="11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4781085"/>
              </p:ext>
            </p:extLst>
          </p:nvPr>
        </p:nvGraphicFramePr>
        <p:xfrm>
          <a:off x="789706" y="1431913"/>
          <a:ext cx="5280587" cy="3312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6" name="TextBox 7"/>
          <p:cNvSpPr txBox="1">
            <a:spLocks noChangeArrowheads="1"/>
          </p:cNvSpPr>
          <p:nvPr/>
        </p:nvSpPr>
        <p:spPr bwMode="auto">
          <a:xfrm rot="16200000">
            <a:off x="-740857" y="2949849"/>
            <a:ext cx="279456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Estimated annual rate (PPY)</a:t>
            </a:r>
          </a:p>
        </p:txBody>
      </p:sp>
      <p:grpSp>
        <p:nvGrpSpPr>
          <p:cNvPr id="117" name="Group 116"/>
          <p:cNvGrpSpPr/>
          <p:nvPr/>
        </p:nvGrpSpPr>
        <p:grpSpPr>
          <a:xfrm>
            <a:off x="5472407" y="686448"/>
            <a:ext cx="1762179" cy="511350"/>
            <a:chOff x="4121200" y="1042763"/>
            <a:chExt cx="1321634" cy="383512"/>
          </a:xfrm>
        </p:grpSpPr>
        <p:grpSp>
          <p:nvGrpSpPr>
            <p:cNvPr id="118" name="Group 117"/>
            <p:cNvGrpSpPr/>
            <p:nvPr/>
          </p:nvGrpSpPr>
          <p:grpSpPr>
            <a:xfrm>
              <a:off x="4123361" y="1218526"/>
              <a:ext cx="1319473" cy="207749"/>
              <a:chOff x="4123361" y="856797"/>
              <a:chExt cx="1319473" cy="207749"/>
            </a:xfrm>
          </p:grpSpPr>
          <p:sp>
            <p:nvSpPr>
              <p:cNvPr id="122" name="TextBox 29"/>
              <p:cNvSpPr txBox="1">
                <a:spLocks noChangeArrowheads="1"/>
              </p:cNvSpPr>
              <p:nvPr/>
            </p:nvSpPr>
            <p:spPr bwMode="auto">
              <a:xfrm>
                <a:off x="4204211" y="856797"/>
                <a:ext cx="1238623" cy="2077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1200" dirty="0">
                    <a:solidFill>
                      <a:srgbClr val="001965"/>
                    </a:solidFill>
                    <a:latin typeface="Arial" panose="020B0604020202020204" pitchFamily="34" charset="0"/>
                  </a:rPr>
                  <a:t>Prospective </a:t>
                </a:r>
              </a:p>
            </p:txBody>
          </p:sp>
          <p:sp>
            <p:nvSpPr>
              <p:cNvPr id="123" name="Rectangle 122"/>
              <p:cNvSpPr/>
              <p:nvPr/>
            </p:nvSpPr>
            <p:spPr bwMode="auto">
              <a:xfrm>
                <a:off x="4123361" y="923031"/>
                <a:ext cx="98365" cy="98365"/>
              </a:xfrm>
              <a:prstGeom prst="rect">
                <a:avLst/>
              </a:prstGeom>
              <a:solidFill>
                <a:schemeClr val="accent2"/>
              </a:solidFill>
              <a:ln w="317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6000" tIns="96000" rIns="96000" bIns="9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219170" fontAlgn="base">
                  <a:spcBef>
                    <a:spcPct val="50000"/>
                  </a:spcBef>
                  <a:spcAft>
                    <a:spcPct val="0"/>
                  </a:spcAft>
                </a:pPr>
                <a:endParaRPr lang="en-GB" sz="1200" b="1">
                  <a:solidFill>
                    <a:srgbClr val="001965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19" name="Group 118"/>
            <p:cNvGrpSpPr/>
            <p:nvPr/>
          </p:nvGrpSpPr>
          <p:grpSpPr>
            <a:xfrm>
              <a:off x="4121200" y="1042763"/>
              <a:ext cx="1321634" cy="207749"/>
              <a:chOff x="4121200" y="1042763"/>
              <a:chExt cx="1321634" cy="207749"/>
            </a:xfrm>
          </p:grpSpPr>
          <p:sp>
            <p:nvSpPr>
              <p:cNvPr id="120" name="Rectangle 119"/>
              <p:cNvSpPr/>
              <p:nvPr/>
            </p:nvSpPr>
            <p:spPr bwMode="auto">
              <a:xfrm>
                <a:off x="4121200" y="1110892"/>
                <a:ext cx="98365" cy="98365"/>
              </a:xfrm>
              <a:prstGeom prst="rect">
                <a:avLst/>
              </a:prstGeom>
              <a:solidFill>
                <a:schemeClr val="accent1"/>
              </a:solidFill>
              <a:ln w="317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6000" tIns="96000" rIns="96000" bIns="9600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219170" fontAlgn="base">
                  <a:spcBef>
                    <a:spcPct val="50000"/>
                  </a:spcBef>
                  <a:spcAft>
                    <a:spcPct val="0"/>
                  </a:spcAft>
                </a:pPr>
                <a:endParaRPr lang="en-GB" sz="1200" b="1">
                  <a:solidFill>
                    <a:srgbClr val="001965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TextBox 29"/>
              <p:cNvSpPr txBox="1">
                <a:spLocks noChangeArrowheads="1"/>
              </p:cNvSpPr>
              <p:nvPr/>
            </p:nvSpPr>
            <p:spPr bwMode="auto">
              <a:xfrm>
                <a:off x="4204211" y="1042763"/>
                <a:ext cx="1238623" cy="2077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r>
                  <a:rPr lang="en-US" sz="1200" dirty="0">
                    <a:solidFill>
                      <a:srgbClr val="001965"/>
                    </a:solidFill>
                    <a:latin typeface="Arial" panose="020B0604020202020204" pitchFamily="34" charset="0"/>
                  </a:rPr>
                  <a:t>Retrospective </a:t>
                </a:r>
              </a:p>
            </p:txBody>
          </p:sp>
        </p:grpSp>
      </p:grpSp>
      <p:sp>
        <p:nvSpPr>
          <p:cNvPr id="124" name="TextBox 7"/>
          <p:cNvSpPr txBox="1">
            <a:spLocks noChangeArrowheads="1"/>
          </p:cNvSpPr>
          <p:nvPr/>
        </p:nvSpPr>
        <p:spPr bwMode="auto">
          <a:xfrm>
            <a:off x="7468205" y="1116381"/>
            <a:ext cx="302810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T2DM</a:t>
            </a:r>
            <a:endParaRPr lang="en-US" sz="12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5" name="TextBox 7"/>
          <p:cNvSpPr txBox="1">
            <a:spLocks noChangeArrowheads="1"/>
          </p:cNvSpPr>
          <p:nvPr/>
        </p:nvSpPr>
        <p:spPr bwMode="auto">
          <a:xfrm>
            <a:off x="1584523" y="1116381"/>
            <a:ext cx="302810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 T1DM</a:t>
            </a:r>
            <a:endParaRPr lang="en-US" sz="12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651888" y="1481746"/>
            <a:ext cx="5347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n=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1217521" y="1481746"/>
            <a:ext cx="64699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1510652" y="1481746"/>
            <a:ext cx="64699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2156987" y="1481746"/>
            <a:ext cx="64699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69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2530596" y="1481746"/>
            <a:ext cx="64699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3215905" y="1481746"/>
            <a:ext cx="64699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3565527" y="1481746"/>
            <a:ext cx="64699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4251033" y="1481746"/>
            <a:ext cx="64699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69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4561272" y="1481746"/>
            <a:ext cx="64699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6479346" y="1480524"/>
            <a:ext cx="5347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n=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6926259" y="1480524"/>
            <a:ext cx="64699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434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7285220" y="1480524"/>
            <a:ext cx="64699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384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7990870" y="1480524"/>
            <a:ext cx="64699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607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8297579" y="1480524"/>
            <a:ext cx="64699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538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8981672" y="1480524"/>
            <a:ext cx="64699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531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9288381" y="1480524"/>
            <a:ext cx="64699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473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10050852" y="1480524"/>
            <a:ext cx="64699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466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10357562" y="1480524"/>
            <a:ext cx="646993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CA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397</a:t>
            </a: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TextBox 7"/>
          <p:cNvSpPr txBox="1">
            <a:spLocks noChangeArrowheads="1"/>
          </p:cNvSpPr>
          <p:nvPr/>
        </p:nvSpPr>
        <p:spPr bwMode="auto">
          <a:xfrm>
            <a:off x="7280600" y="4584835"/>
            <a:ext cx="391187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Duration of diabetes </a:t>
            </a:r>
            <a:r>
              <a:rPr lang="en-US" sz="1200" b="1" dirty="0">
                <a:solidFill>
                  <a:srgbClr val="000000"/>
                </a:solidFill>
                <a:latin typeface="Arial" panose="020B0604020202020204" pitchFamily="34" charset="0"/>
              </a:rPr>
              <a:t>(years)</a:t>
            </a:r>
          </a:p>
        </p:txBody>
      </p:sp>
      <p:sp>
        <p:nvSpPr>
          <p:cNvPr id="145" name="TextBox 7"/>
          <p:cNvSpPr txBox="1">
            <a:spLocks noChangeArrowheads="1"/>
          </p:cNvSpPr>
          <p:nvPr/>
        </p:nvSpPr>
        <p:spPr bwMode="auto">
          <a:xfrm>
            <a:off x="1514769" y="4584835"/>
            <a:ext cx="366401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Duration of diabetes (years)</a:t>
            </a:r>
            <a:endParaRPr lang="en-US" sz="12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46" name="Table 1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2537397"/>
              </p:ext>
            </p:extLst>
          </p:nvPr>
        </p:nvGraphicFramePr>
        <p:xfrm>
          <a:off x="1310356" y="4886393"/>
          <a:ext cx="839650" cy="247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7823">
                <a:tc>
                  <a:txBody>
                    <a:bodyPr/>
                    <a:lstStyle/>
                    <a:p>
                      <a:pPr algn="ctr"/>
                      <a:r>
                        <a:rPr lang="en-CA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71.4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7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91.7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1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7" name="Table 1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707805"/>
              </p:ext>
            </p:extLst>
          </p:nvPr>
        </p:nvGraphicFramePr>
        <p:xfrm>
          <a:off x="2390918" y="4886393"/>
          <a:ext cx="839650" cy="247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7823">
                <a:tc>
                  <a:txBody>
                    <a:bodyPr/>
                    <a:lstStyle/>
                    <a:p>
                      <a:pPr algn="ctr"/>
                      <a:r>
                        <a:rPr lang="en-CA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67.6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7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100.0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1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8" name="Table 1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2755844"/>
              </p:ext>
            </p:extLst>
          </p:nvPr>
        </p:nvGraphicFramePr>
        <p:xfrm>
          <a:off x="3437357" y="4886393"/>
          <a:ext cx="772631" cy="247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7823">
                <a:tc>
                  <a:txBody>
                    <a:bodyPr/>
                    <a:lstStyle/>
                    <a:p>
                      <a:pPr algn="ctr"/>
                      <a:r>
                        <a:rPr lang="en-CA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75.0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7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98.2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1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9" name="Table 1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7791869"/>
              </p:ext>
            </p:extLst>
          </p:nvPr>
        </p:nvGraphicFramePr>
        <p:xfrm>
          <a:off x="4371186" y="4885969"/>
          <a:ext cx="839650" cy="247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7823">
                <a:tc>
                  <a:txBody>
                    <a:bodyPr/>
                    <a:lstStyle/>
                    <a:p>
                      <a:pPr algn="ctr"/>
                      <a:r>
                        <a:rPr lang="en-CA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82.6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7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98.3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1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0" name="TextBox 149"/>
          <p:cNvSpPr txBox="1"/>
          <p:nvPr/>
        </p:nvSpPr>
        <p:spPr>
          <a:xfrm>
            <a:off x="51248" y="4759185"/>
            <a:ext cx="130826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CA" sz="1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 with </a:t>
            </a:r>
            <a:br>
              <a:rPr lang="en-CA" sz="1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 sz="1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hypoglycemia </a:t>
            </a:r>
            <a:r>
              <a:rPr lang="en-CA" sz="1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(%):</a:t>
            </a:r>
            <a:endParaRPr lang="en-GB" sz="1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1" name="Table 1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7121018"/>
              </p:ext>
            </p:extLst>
          </p:nvPr>
        </p:nvGraphicFramePr>
        <p:xfrm>
          <a:off x="7120965" y="4885969"/>
          <a:ext cx="839650" cy="247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7823">
                <a:tc>
                  <a:txBody>
                    <a:bodyPr/>
                    <a:lstStyle/>
                    <a:p>
                      <a:pPr algn="ctr"/>
                      <a:r>
                        <a:rPr lang="en-CA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45.7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7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97.1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1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2" name="Table 1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0074722"/>
              </p:ext>
            </p:extLst>
          </p:nvPr>
        </p:nvGraphicFramePr>
        <p:xfrm>
          <a:off x="8144098" y="4885969"/>
          <a:ext cx="839650" cy="247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7823">
                <a:tc>
                  <a:txBody>
                    <a:bodyPr/>
                    <a:lstStyle/>
                    <a:p>
                      <a:pPr algn="ctr"/>
                      <a:r>
                        <a:rPr lang="en-CA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53.5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7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96.2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1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3" name="Table 1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8292871"/>
              </p:ext>
            </p:extLst>
          </p:nvPr>
        </p:nvGraphicFramePr>
        <p:xfrm>
          <a:off x="9172442" y="4885969"/>
          <a:ext cx="839650" cy="247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7823">
                <a:tc>
                  <a:txBody>
                    <a:bodyPr/>
                    <a:lstStyle/>
                    <a:p>
                      <a:pPr algn="ctr"/>
                      <a:r>
                        <a:rPr lang="en-CA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57.5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7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94.4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1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4" name="Table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6927142"/>
              </p:ext>
            </p:extLst>
          </p:nvPr>
        </p:nvGraphicFramePr>
        <p:xfrm>
          <a:off x="10192249" y="4885969"/>
          <a:ext cx="839650" cy="247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9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7823">
                <a:tc>
                  <a:txBody>
                    <a:bodyPr/>
                    <a:lstStyle/>
                    <a:p>
                      <a:pPr algn="ctr"/>
                      <a:r>
                        <a:rPr lang="en-CA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56.4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7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sz="10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96.2</a:t>
                      </a:r>
                      <a:endParaRPr lang="en-GB" sz="10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19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5" name="TextBox 154"/>
          <p:cNvSpPr txBox="1"/>
          <p:nvPr/>
        </p:nvSpPr>
        <p:spPr>
          <a:xfrm>
            <a:off x="5816645" y="4758761"/>
            <a:ext cx="130826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CA" sz="1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 with </a:t>
            </a:r>
            <a:br>
              <a:rPr lang="en-CA" sz="1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 sz="1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hypoglycemia </a:t>
            </a:r>
            <a:r>
              <a:rPr lang="en-CA" sz="1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(%):</a:t>
            </a:r>
            <a:endParaRPr lang="en-GB" sz="1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689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9tcB03tdk2riO_cs8i9y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9tcB03tdk2riO_cs8i9yQ"/>
</p:tagLst>
</file>

<file path=ppt/theme/theme1.xml><?xml version="1.0" encoding="utf-8"?>
<a:theme xmlns:a="http://schemas.openxmlformats.org/drawingml/2006/main" name="Degludec PF">
  <a:themeElements>
    <a:clrScheme name="Degludec palette">
      <a:dk1>
        <a:srgbClr val="AFA79F"/>
      </a:dk1>
      <a:lt1>
        <a:srgbClr val="FFFFFF"/>
      </a:lt1>
      <a:dk2>
        <a:srgbClr val="8B7D70"/>
      </a:dk2>
      <a:lt2>
        <a:srgbClr val="FF7575"/>
      </a:lt2>
      <a:accent1>
        <a:srgbClr val="00B7FF"/>
      </a:accent1>
      <a:accent2>
        <a:srgbClr val="001965"/>
      </a:accent2>
      <a:accent3>
        <a:srgbClr val="FFFFFF"/>
      </a:accent3>
      <a:accent4>
        <a:srgbClr val="26A78E"/>
      </a:accent4>
      <a:accent5>
        <a:srgbClr val="E97F20"/>
      </a:accent5>
      <a:accent6>
        <a:srgbClr val="092F5E"/>
      </a:accent6>
      <a:hlink>
        <a:srgbClr val="8B7D70"/>
      </a:hlink>
      <a:folHlink>
        <a:srgbClr val="FF7575"/>
      </a:folHlink>
    </a:clrScheme>
    <a:fontScheme name="NovoNordisk_Whit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317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blurRad="76200" dist="76200" dir="8100000" algn="tr" rotWithShape="0">
            <a:prstClr val="black">
              <a:alpha val="40000"/>
            </a:prstClr>
          </a:outerShdw>
        </a:effectLst>
      </a:spPr>
      <a:bodyPr vert="horz" wrap="none" lIns="72000" tIns="72000" rIns="72000" bIns="720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1800" b="1" i="0" u="none" strike="noStrike" cap="none" normalizeH="0" baseline="0">
            <a:ln>
              <a:noFill/>
            </a:ln>
            <a:solidFill>
              <a:srgbClr val="001965"/>
            </a:solidFill>
            <a:effectLst/>
            <a:latin typeface="Verdana" charset="0"/>
          </a:defRPr>
        </a:defPPr>
      </a:lstStyle>
    </a:spDef>
    <a:lnDef>
      <a:spPr bwMode="auto"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NovoNordisk_White 1">
        <a:dk1>
          <a:srgbClr val="000000"/>
        </a:dk1>
        <a:lt1>
          <a:srgbClr val="FFFFFF"/>
        </a:lt1>
        <a:dk2>
          <a:srgbClr val="AEA79F"/>
        </a:dk2>
        <a:lt2>
          <a:srgbClr val="E0DED8"/>
        </a:lt2>
        <a:accent1>
          <a:srgbClr val="009FDA"/>
        </a:accent1>
        <a:accent2>
          <a:srgbClr val="001965"/>
        </a:accent2>
        <a:accent3>
          <a:srgbClr val="FFFFFF"/>
        </a:accent3>
        <a:accent4>
          <a:srgbClr val="000000"/>
        </a:accent4>
        <a:accent5>
          <a:srgbClr val="AACDEA"/>
        </a:accent5>
        <a:accent6>
          <a:srgbClr val="00165B"/>
        </a:accent6>
        <a:hlink>
          <a:srgbClr val="E64A0E"/>
        </a:hlink>
        <a:folHlink>
          <a:srgbClr val="82786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7" id="{1BFED460-E2BD-473A-8568-6DDF489FD55D}" vid="{5F976018-C324-440F-A58C-CFE9C72E8ADD}"/>
    </a:ext>
  </a:extLst>
</a:theme>
</file>

<file path=ppt/theme/theme2.xml><?xml version="1.0" encoding="utf-8"?>
<a:theme xmlns:a="http://schemas.openxmlformats.org/drawingml/2006/main" name="1_Degludec PF">
  <a:themeElements>
    <a:clrScheme name="Degludec palette">
      <a:dk1>
        <a:srgbClr val="AFA79F"/>
      </a:dk1>
      <a:lt1>
        <a:srgbClr val="FFFFFF"/>
      </a:lt1>
      <a:dk2>
        <a:srgbClr val="8B7D70"/>
      </a:dk2>
      <a:lt2>
        <a:srgbClr val="FF7575"/>
      </a:lt2>
      <a:accent1>
        <a:srgbClr val="00B7FF"/>
      </a:accent1>
      <a:accent2>
        <a:srgbClr val="001965"/>
      </a:accent2>
      <a:accent3>
        <a:srgbClr val="FFFFFF"/>
      </a:accent3>
      <a:accent4>
        <a:srgbClr val="26A78E"/>
      </a:accent4>
      <a:accent5>
        <a:srgbClr val="E97F20"/>
      </a:accent5>
      <a:accent6>
        <a:srgbClr val="092F5E"/>
      </a:accent6>
      <a:hlink>
        <a:srgbClr val="8B7D70"/>
      </a:hlink>
      <a:folHlink>
        <a:srgbClr val="FF7575"/>
      </a:folHlink>
    </a:clrScheme>
    <a:fontScheme name="NovoNordisk_Whit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3175" cap="flat" cmpd="sng" algn="ctr">
          <a:noFill/>
          <a:prstDash val="solid"/>
          <a:round/>
          <a:headEnd type="none" w="med" len="med"/>
          <a:tailEnd type="none" w="med" len="med"/>
        </a:ln>
        <a:effectLst>
          <a:outerShdw blurRad="76200" dist="76200" dir="8100000" algn="tr" rotWithShape="0">
            <a:prstClr val="black">
              <a:alpha val="40000"/>
            </a:prstClr>
          </a:outerShdw>
        </a:effectLst>
      </a:spPr>
      <a:bodyPr vert="horz" wrap="none" lIns="72000" tIns="72000" rIns="72000" bIns="720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1800" b="1" i="0" u="none" strike="noStrike" cap="none" normalizeH="0" baseline="0">
            <a:ln>
              <a:noFill/>
            </a:ln>
            <a:solidFill>
              <a:srgbClr val="001965"/>
            </a:solidFill>
            <a:effectLst/>
            <a:latin typeface="Verdana" charset="0"/>
          </a:defRPr>
        </a:defPPr>
      </a:lstStyle>
    </a:spDef>
    <a:lnDef>
      <a:spPr bwMode="auto"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NovoNordisk_White 1">
        <a:dk1>
          <a:srgbClr val="000000"/>
        </a:dk1>
        <a:lt1>
          <a:srgbClr val="FFFFFF"/>
        </a:lt1>
        <a:dk2>
          <a:srgbClr val="AEA79F"/>
        </a:dk2>
        <a:lt2>
          <a:srgbClr val="E0DED8"/>
        </a:lt2>
        <a:accent1>
          <a:srgbClr val="009FDA"/>
        </a:accent1>
        <a:accent2>
          <a:srgbClr val="001965"/>
        </a:accent2>
        <a:accent3>
          <a:srgbClr val="FFFFFF"/>
        </a:accent3>
        <a:accent4>
          <a:srgbClr val="000000"/>
        </a:accent4>
        <a:accent5>
          <a:srgbClr val="AACDEA"/>
        </a:accent5>
        <a:accent6>
          <a:srgbClr val="00165B"/>
        </a:accent6>
        <a:hlink>
          <a:srgbClr val="E64A0E"/>
        </a:hlink>
        <a:folHlink>
          <a:srgbClr val="82786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7" id="{1BFED460-E2BD-473A-8568-6DDF489FD55D}" vid="{5F976018-C324-440F-A58C-CFE9C72E8AD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1310</TotalTime>
  <Words>85</Words>
  <Application>Microsoft Office PowerPoint</Application>
  <PresentationFormat>Custom</PresentationFormat>
  <Paragraphs>58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MS PGothic</vt:lpstr>
      <vt:lpstr>MS PGothic</vt:lpstr>
      <vt:lpstr>Arial</vt:lpstr>
      <vt:lpstr>Calibri</vt:lpstr>
      <vt:lpstr>Verdana</vt:lpstr>
      <vt:lpstr>Degludec PF</vt:lpstr>
      <vt:lpstr>1_Degludec PF</vt:lpstr>
      <vt:lpstr>PowerPoint Presentation</vt:lpstr>
    </vt:vector>
  </TitlesOfParts>
  <Company>Cognizant Technology 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Turkey manuscripts Figures</dc:title>
  <dc:creator>Gandhe, Archana (Cognizant)</dc:creator>
  <cp:lastModifiedBy>Gandhe, Archana (Cognizant)</cp:lastModifiedBy>
  <cp:revision>95</cp:revision>
  <dcterms:created xsi:type="dcterms:W3CDTF">2017-04-24T09:51:05Z</dcterms:created>
  <dcterms:modified xsi:type="dcterms:W3CDTF">2017-09-06T06:30:29Z</dcterms:modified>
</cp:coreProperties>
</file>