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4"/>
  </p:notesMasterIdLst>
  <p:sldIdLst>
    <p:sldId id="275" r:id="rId3"/>
  </p:sldIdLst>
  <p:sldSz cx="11430000" cy="5486400"/>
  <p:notesSz cx="6858000" cy="9144000"/>
  <p:defaultTextStyle>
    <a:defPPr>
      <a:defRPr lang="en-US"/>
    </a:defPPr>
    <a:lvl1pPr marL="0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1pPr>
    <a:lvl2pPr marL="405994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2pPr>
    <a:lvl3pPr marL="811987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3pPr>
    <a:lvl4pPr marL="1217981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4pPr>
    <a:lvl5pPr marL="1623974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5pPr>
    <a:lvl6pPr marL="2029968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6pPr>
    <a:lvl7pPr marL="2435962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7pPr>
    <a:lvl8pPr marL="2841955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8pPr>
    <a:lvl9pPr marL="3247949" algn="l" defTabSz="811987" rtl="0" eaLnBrk="1" latinLnBrk="0" hangingPunct="1">
      <a:defRPr sz="15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2" userDrawn="1">
          <p15:clr>
            <a:srgbClr val="A4A3A4"/>
          </p15:clr>
        </p15:guide>
        <p15:guide id="2" pos="3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1965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" y="222"/>
      </p:cViewPr>
      <p:guideLst>
        <p:guide orient="horz" pos="2342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367439946255849E-2"/>
          <c:y val="0.1308510600230251"/>
          <c:w val="0.77556685620789656"/>
          <c:h val="0.74849196675251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Retrospective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&lt;3.0</c:v>
                </c:pt>
                <c:pt idx="1">
                  <c:v>3.0 – &lt;5.0</c:v>
                </c:pt>
                <c:pt idx="2">
                  <c:v>5.0 – &lt;10.0</c:v>
                </c:pt>
                <c:pt idx="3">
                  <c:v>10.0 – 53.0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20.779999999999998</c:v>
                </c:pt>
                <c:pt idx="1">
                  <c:v>20.09</c:v>
                </c:pt>
                <c:pt idx="2">
                  <c:v>26.88</c:v>
                </c:pt>
                <c:pt idx="3">
                  <c:v>23.14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00-475A-943B-4A0C4046D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Prospective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&lt;3.0</c:v>
                </c:pt>
                <c:pt idx="1">
                  <c:v>3.0 – &lt;5.0</c:v>
                </c:pt>
                <c:pt idx="2">
                  <c:v>5.0 – &lt;10.0</c:v>
                </c:pt>
                <c:pt idx="3">
                  <c:v>10.0 – 53.0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26.43</c:v>
                </c:pt>
                <c:pt idx="1">
                  <c:v>27.52</c:v>
                </c:pt>
                <c:pt idx="2">
                  <c:v>28.39</c:v>
                </c:pt>
                <c:pt idx="3">
                  <c:v>30.8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00-475A-943B-4A0C4046D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735008"/>
        <c:axId val="217735400"/>
      </c:barChart>
      <c:catAx>
        <c:axId val="21773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7735400"/>
        <c:crosses val="autoZero"/>
        <c:auto val="1"/>
        <c:lblAlgn val="ctr"/>
        <c:lblOffset val="100"/>
        <c:noMultiLvlLbl val="0"/>
      </c:catAx>
      <c:valAx>
        <c:axId val="217735400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7735008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txPr>
    <a:bodyPr/>
    <a:lstStyle/>
    <a:p>
      <a:pPr>
        <a:defRPr sz="1797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367439946255849E-2"/>
          <c:y val="0.1308510600230251"/>
          <c:w val="0.77556685620789656"/>
          <c:h val="0.74849196675251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Retrospecitve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&lt;3.0</c:v>
                </c:pt>
                <c:pt idx="1">
                  <c:v>3.0 – &lt;5.0</c:v>
                </c:pt>
                <c:pt idx="2">
                  <c:v>5.0 – &lt;10.0</c:v>
                </c:pt>
                <c:pt idx="3">
                  <c:v>10.0 – 53.0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35.68</c:v>
                </c:pt>
                <c:pt idx="1">
                  <c:v>40.190000000000005</c:v>
                </c:pt>
                <c:pt idx="2">
                  <c:v>43.190000000000005</c:v>
                </c:pt>
                <c:pt idx="3">
                  <c:v>61.7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1-4299-B55A-40DA005FFF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Prospective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&lt;3.0</c:v>
                </c:pt>
                <c:pt idx="1">
                  <c:v>3.0 – &lt;5.0</c:v>
                </c:pt>
                <c:pt idx="2">
                  <c:v>5.0 – &lt;10.0</c:v>
                </c:pt>
                <c:pt idx="3">
                  <c:v>10.0 – 53.0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50.25</c:v>
                </c:pt>
                <c:pt idx="1">
                  <c:v>40.03</c:v>
                </c:pt>
                <c:pt idx="2">
                  <c:v>78.27</c:v>
                </c:pt>
                <c:pt idx="3">
                  <c:v>74.19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51-4299-B55A-40DA005FF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736576"/>
        <c:axId val="215819080"/>
      </c:barChart>
      <c:catAx>
        <c:axId val="21773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5819080"/>
        <c:crosses val="autoZero"/>
        <c:auto val="1"/>
        <c:lblAlgn val="ctr"/>
        <c:lblOffset val="100"/>
        <c:noMultiLvlLbl val="0"/>
      </c:catAx>
      <c:valAx>
        <c:axId val="215819080"/>
        <c:scaling>
          <c:orientation val="minMax"/>
          <c:max val="1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7736576"/>
        <c:crosses val="autoZero"/>
        <c:crossBetween val="between"/>
        <c:majorUnit val="20"/>
      </c:valAx>
      <c:spPr>
        <a:noFill/>
        <a:ln w="25399">
          <a:noFill/>
        </a:ln>
      </c:spPr>
    </c:plotArea>
    <c:plotVisOnly val="1"/>
    <c:dispBlanksAs val="gap"/>
    <c:showDLblsOverMax val="0"/>
  </c:chart>
  <c:txPr>
    <a:bodyPr/>
    <a:lstStyle/>
    <a:p>
      <a:pPr>
        <a:defRPr sz="1797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6B3A1-D540-4E23-B45B-E90CCD810F51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3" y="1143000"/>
            <a:ext cx="642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32F86-AF03-4BA6-A8F4-9CF528A14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2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1pPr>
    <a:lvl2pPr marL="405994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2pPr>
    <a:lvl3pPr marL="811987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3pPr>
    <a:lvl4pPr marL="1217981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4pPr>
    <a:lvl5pPr marL="1623974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5pPr>
    <a:lvl6pPr marL="2029968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6pPr>
    <a:lvl7pPr marL="2435962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7pPr>
    <a:lvl8pPr marL="2841955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8pPr>
    <a:lvl9pPr marL="3247949" algn="l" defTabSz="811987" rtl="0" eaLnBrk="1" latinLnBrk="0" hangingPunct="1">
      <a:defRPr sz="106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4313" y="1143000"/>
            <a:ext cx="642937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/>
              <a:t>Prospective:</a:t>
            </a:r>
          </a:p>
          <a:p>
            <a:pPr eaLnBrk="1" hangingPunct="1"/>
            <a:r>
              <a:rPr lang="en-US" dirty="0" smtClean="0"/>
              <a:t>Table 4.1.5.2</a:t>
            </a:r>
          </a:p>
          <a:p>
            <a:pPr eaLnBrk="1" hangingPunct="1"/>
            <a:r>
              <a:rPr lang="en-US" dirty="0" smtClean="0"/>
              <a:t>1st quartile:</a:t>
            </a:r>
            <a:r>
              <a:rPr lang="en-US" baseline="0" dirty="0" smtClean="0"/>
              <a:t> Page 2 of 5, row 1,5</a:t>
            </a:r>
            <a:r>
              <a:rPr lang="en-US" dirty="0" smtClean="0"/>
              <a:t>		</a:t>
            </a:r>
          </a:p>
          <a:p>
            <a:pPr eaLnBrk="1" hangingPunct="1"/>
            <a:r>
              <a:rPr lang="en-US" dirty="0" smtClean="0"/>
              <a:t>2nd quartile: Page 3 of 5, row 1,5</a:t>
            </a:r>
          </a:p>
          <a:p>
            <a:pPr eaLnBrk="1" hangingPunct="1"/>
            <a:r>
              <a:rPr lang="en-US" dirty="0" smtClean="0"/>
              <a:t>3rd quartile: Page 4 of 5, row 1,5</a:t>
            </a:r>
          </a:p>
          <a:p>
            <a:pPr eaLnBrk="1" hangingPunct="1"/>
            <a:r>
              <a:rPr lang="en-US" dirty="0" smtClean="0"/>
              <a:t>4th quartile:</a:t>
            </a:r>
            <a:r>
              <a:rPr lang="en-US" baseline="0" dirty="0" smtClean="0"/>
              <a:t> Page 5 of 5, row 1,5</a:t>
            </a:r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="1" dirty="0" smtClean="0"/>
              <a:t>Retrospective:</a:t>
            </a:r>
          </a:p>
          <a:p>
            <a:pPr eaLnBrk="1" hangingPunct="1"/>
            <a:r>
              <a:rPr lang="en-US" dirty="0" smtClean="0"/>
              <a:t>Table 4.1.5.1</a:t>
            </a:r>
          </a:p>
          <a:p>
            <a:pPr eaLnBrk="1" hangingPunct="1"/>
            <a:r>
              <a:rPr lang="en-US" dirty="0" smtClean="0"/>
              <a:t>1st quartile:</a:t>
            </a:r>
            <a:r>
              <a:rPr lang="en-US" baseline="0" dirty="0" smtClean="0"/>
              <a:t> Page 2 of 5, row 1,5</a:t>
            </a:r>
            <a:r>
              <a:rPr lang="en-US" dirty="0" smtClean="0"/>
              <a:t>		</a:t>
            </a:r>
          </a:p>
          <a:p>
            <a:pPr eaLnBrk="1" hangingPunct="1"/>
            <a:r>
              <a:rPr lang="en-US" dirty="0" smtClean="0"/>
              <a:t>2nd quartile: Page 3 of 5, row 1,5</a:t>
            </a:r>
          </a:p>
          <a:p>
            <a:pPr eaLnBrk="1" hangingPunct="1"/>
            <a:r>
              <a:rPr lang="en-US" dirty="0" smtClean="0"/>
              <a:t>3rd quartile: Page 4 of 5, row 1,5</a:t>
            </a:r>
          </a:p>
          <a:p>
            <a:pPr eaLnBrk="1" hangingPunct="1"/>
            <a:r>
              <a:rPr lang="en-US" dirty="0" smtClean="0"/>
              <a:t>4th quartile:</a:t>
            </a:r>
            <a:r>
              <a:rPr lang="en-US" baseline="0" dirty="0" smtClean="0"/>
              <a:t> Page 5 of 5, row 1,5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16C5B7-B835-4B59-AED9-F509F456B9C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7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3"/>
          <p:cNvPicPr>
            <a:picLocks noGrp="1"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r="1235" b="9851"/>
          <a:stretch/>
        </p:blipFill>
        <p:spPr>
          <a:xfrm>
            <a:off x="0" y="-182879"/>
            <a:ext cx="11430000" cy="4556391"/>
          </a:xfrm>
          <a:prstGeom prst="rect">
            <a:avLst/>
          </a:prstGeom>
        </p:spPr>
      </p:pic>
      <p:sp>
        <p:nvSpPr>
          <p:cNvPr id="5" name="Rektangel med afrundet hjørne i samme side 3"/>
          <p:cNvSpPr/>
          <p:nvPr userDrawn="1">
            <p:custDataLst>
              <p:tags r:id="rId1"/>
            </p:custDataLst>
          </p:nvPr>
        </p:nvSpPr>
        <p:spPr>
          <a:xfrm rot="16200000">
            <a:off x="7505622" y="-939032"/>
            <a:ext cx="2479040" cy="5369719"/>
          </a:xfrm>
          <a:prstGeom prst="round2SameRect">
            <a:avLst>
              <a:gd name="adj1" fmla="val 8380"/>
              <a:gd name="adj2" fmla="val 0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4251">
              <a:defRPr/>
            </a:pPr>
            <a:endParaRPr lang="da-DK" sz="1920" dirty="0">
              <a:solidFill>
                <a:srgbClr val="FFFFFF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54607" y="777555"/>
            <a:ext cx="4033109" cy="1339598"/>
          </a:xfr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3414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54608" y="2187937"/>
            <a:ext cx="4033107" cy="22980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>
            <a:lvl1pPr marL="0" indent="0" algn="l">
              <a:buFontTx/>
              <a:buNone/>
              <a:defRPr sz="1494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518410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3"/>
          <p:cNvPicPr>
            <a:picLocks noGrp="1"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r="1235" b="9851"/>
          <a:stretch/>
        </p:blipFill>
        <p:spPr>
          <a:xfrm>
            <a:off x="0" y="-182879"/>
            <a:ext cx="11430000" cy="4556391"/>
          </a:xfrm>
          <a:prstGeom prst="rect">
            <a:avLst/>
          </a:prstGeom>
        </p:spPr>
      </p:pic>
      <p:sp>
        <p:nvSpPr>
          <p:cNvPr id="5" name="Rektangel med afrundet hjørne i samme side 3"/>
          <p:cNvSpPr/>
          <p:nvPr userDrawn="1">
            <p:custDataLst>
              <p:tags r:id="rId1"/>
            </p:custDataLst>
          </p:nvPr>
        </p:nvSpPr>
        <p:spPr>
          <a:xfrm rot="16200000">
            <a:off x="7505622" y="-939032"/>
            <a:ext cx="2479040" cy="5369719"/>
          </a:xfrm>
          <a:prstGeom prst="round2SameRect">
            <a:avLst>
              <a:gd name="adj1" fmla="val 8380"/>
              <a:gd name="adj2" fmla="val 0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4251">
              <a:defRPr/>
            </a:pPr>
            <a:endParaRPr lang="da-DK" sz="1920" dirty="0">
              <a:solidFill>
                <a:srgbClr val="FFFFFF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54607" y="777555"/>
            <a:ext cx="4033109" cy="1339598"/>
          </a:xfr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3414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54608" y="2187937"/>
            <a:ext cx="4033107" cy="22980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>
            <a:lvl1pPr marL="0" indent="0" algn="l">
              <a:buFontTx/>
              <a:buNone/>
              <a:defRPr sz="1494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363178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15907" y="1418594"/>
            <a:ext cx="4224735" cy="1615440"/>
          </a:xfrm>
        </p:spPr>
        <p:txBody>
          <a:bodyPr anchor="b"/>
          <a:lstStyle>
            <a:lvl1pPr algn="r">
              <a:lnSpc>
                <a:spcPct val="85000"/>
              </a:lnSpc>
              <a:defRPr sz="2986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06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15907" y="3227071"/>
            <a:ext cx="4224735" cy="731520"/>
          </a:xfrm>
          <a:extLst/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1883571840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466" y="3147104"/>
            <a:ext cx="9715500" cy="1200150"/>
          </a:xfrm>
        </p:spPr>
        <p:txBody>
          <a:bodyPr/>
          <a:lstStyle>
            <a:lvl1pPr marL="0" indent="0">
              <a:buNone/>
              <a:defRPr sz="2134"/>
            </a:lvl1pPr>
            <a:lvl2pPr marL="487125" indent="0">
              <a:buNone/>
              <a:defRPr sz="1920"/>
            </a:lvl2pPr>
            <a:lvl3pPr marL="974251" indent="0">
              <a:buNone/>
              <a:defRPr sz="1706"/>
            </a:lvl3pPr>
            <a:lvl4pPr marL="1461376" indent="0">
              <a:buNone/>
              <a:defRPr sz="1494"/>
            </a:lvl4pPr>
            <a:lvl5pPr marL="1948502" indent="0">
              <a:buNone/>
              <a:defRPr sz="1494"/>
            </a:lvl5pPr>
            <a:lvl6pPr marL="2435626" indent="0">
              <a:buNone/>
              <a:defRPr sz="1494"/>
            </a:lvl6pPr>
            <a:lvl7pPr marL="2922754" indent="0">
              <a:buNone/>
              <a:defRPr sz="1494"/>
            </a:lvl7pPr>
            <a:lvl8pPr marL="3409878" indent="0">
              <a:buNone/>
              <a:defRPr sz="1494"/>
            </a:lvl8pPr>
            <a:lvl9pPr marL="3897003" indent="0">
              <a:buNone/>
              <a:defRPr sz="149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59466" y="2042464"/>
            <a:ext cx="9715500" cy="1089660"/>
          </a:xfrm>
        </p:spPr>
        <p:txBody>
          <a:bodyPr anchor="ctr"/>
          <a:lstStyle>
            <a:lvl1pPr algn="l">
              <a:defRPr sz="2986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250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45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69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831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43840"/>
            <a:ext cx="10294938" cy="548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345" y="1300482"/>
            <a:ext cx="5020469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313" y="1300482"/>
            <a:ext cx="5022454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09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571500" y="219718"/>
            <a:ext cx="1028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5pPr>
            <a:lvl6pPr marL="456691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6pPr>
            <a:lvl7pPr marL="913383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7pPr>
            <a:lvl8pPr marL="1370074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8pPr>
            <a:lvl9pPr marL="1826766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9pPr>
          </a:lstStyle>
          <a:p>
            <a:pPr defTabSz="973643"/>
            <a:r>
              <a:rPr lang="en-US" sz="2986" smtClean="0"/>
              <a:t>Click to edit Master title style</a:t>
            </a:r>
            <a:endParaRPr lang="en-GB" sz="2986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71502" y="1228097"/>
            <a:ext cx="5050235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71502" y="1739903"/>
            <a:ext cx="5050235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314" y="1228097"/>
            <a:ext cx="5052218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5806314" y="1739903"/>
            <a:ext cx="5052218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27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1510" y="218446"/>
            <a:ext cx="3760391" cy="929641"/>
          </a:xfrm>
        </p:spPr>
        <p:txBody>
          <a:bodyPr anchor="b"/>
          <a:lstStyle>
            <a:lvl1pPr algn="l">
              <a:defRPr sz="2134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68813" y="218450"/>
            <a:ext cx="6389688" cy="42316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10" y="1148100"/>
            <a:ext cx="3760391" cy="3301980"/>
          </a:xfrm>
        </p:spPr>
        <p:txBody>
          <a:bodyPr/>
          <a:lstStyle>
            <a:lvl1pPr marL="0" indent="0">
              <a:buNone/>
              <a:defRPr sz="1494"/>
            </a:lvl1pPr>
            <a:lvl2pPr marL="487125" indent="0">
              <a:buNone/>
              <a:defRPr sz="1280"/>
            </a:lvl2pPr>
            <a:lvl3pPr marL="974251" indent="0">
              <a:buNone/>
              <a:defRPr sz="1066"/>
            </a:lvl3pPr>
            <a:lvl4pPr marL="1461376" indent="0">
              <a:buNone/>
              <a:defRPr sz="960"/>
            </a:lvl4pPr>
            <a:lvl5pPr marL="1948502" indent="0">
              <a:buNone/>
              <a:defRPr sz="960"/>
            </a:lvl5pPr>
            <a:lvl6pPr marL="2435626" indent="0">
              <a:buNone/>
              <a:defRPr sz="960"/>
            </a:lvl6pPr>
            <a:lvl7pPr marL="2922754" indent="0">
              <a:buNone/>
              <a:defRPr sz="960"/>
            </a:lvl7pPr>
            <a:lvl8pPr marL="3409878" indent="0">
              <a:buNone/>
              <a:defRPr sz="960"/>
            </a:lvl8pPr>
            <a:lvl9pPr marL="3897003" indent="0">
              <a:buNone/>
              <a:defRPr sz="96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3812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15907" y="1418594"/>
            <a:ext cx="4224735" cy="1615440"/>
          </a:xfrm>
        </p:spPr>
        <p:txBody>
          <a:bodyPr anchor="b"/>
          <a:lstStyle>
            <a:lvl1pPr algn="r">
              <a:lnSpc>
                <a:spcPct val="85000"/>
              </a:lnSpc>
              <a:defRPr sz="2986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06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15907" y="3227071"/>
            <a:ext cx="4224735" cy="731520"/>
          </a:xfrm>
          <a:extLst/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3884143696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466" y="3147104"/>
            <a:ext cx="9715500" cy="1200150"/>
          </a:xfrm>
        </p:spPr>
        <p:txBody>
          <a:bodyPr/>
          <a:lstStyle>
            <a:lvl1pPr marL="0" indent="0">
              <a:buNone/>
              <a:defRPr sz="2134"/>
            </a:lvl1pPr>
            <a:lvl2pPr marL="487125" indent="0">
              <a:buNone/>
              <a:defRPr sz="1920"/>
            </a:lvl2pPr>
            <a:lvl3pPr marL="974251" indent="0">
              <a:buNone/>
              <a:defRPr sz="1706"/>
            </a:lvl3pPr>
            <a:lvl4pPr marL="1461376" indent="0">
              <a:buNone/>
              <a:defRPr sz="1494"/>
            </a:lvl4pPr>
            <a:lvl5pPr marL="1948502" indent="0">
              <a:buNone/>
              <a:defRPr sz="1494"/>
            </a:lvl5pPr>
            <a:lvl6pPr marL="2435626" indent="0">
              <a:buNone/>
              <a:defRPr sz="1494"/>
            </a:lvl6pPr>
            <a:lvl7pPr marL="2922754" indent="0">
              <a:buNone/>
              <a:defRPr sz="1494"/>
            </a:lvl7pPr>
            <a:lvl8pPr marL="3409878" indent="0">
              <a:buNone/>
              <a:defRPr sz="1494"/>
            </a:lvl8pPr>
            <a:lvl9pPr marL="3897003" indent="0">
              <a:buNone/>
              <a:defRPr sz="149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59466" y="2042464"/>
            <a:ext cx="9715500" cy="1089660"/>
          </a:xfrm>
        </p:spPr>
        <p:txBody>
          <a:bodyPr anchor="ctr"/>
          <a:lstStyle>
            <a:lvl1pPr algn="l">
              <a:defRPr sz="2986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2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581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2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34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43840"/>
            <a:ext cx="10294938" cy="548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345" y="1300482"/>
            <a:ext cx="5020469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313" y="1300482"/>
            <a:ext cx="5022454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75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571500" y="219718"/>
            <a:ext cx="1028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5pPr>
            <a:lvl6pPr marL="456691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6pPr>
            <a:lvl7pPr marL="913383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7pPr>
            <a:lvl8pPr marL="1370074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8pPr>
            <a:lvl9pPr marL="1826766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9pPr>
          </a:lstStyle>
          <a:p>
            <a:pPr defTabSz="973643"/>
            <a:r>
              <a:rPr lang="en-US" sz="2986" smtClean="0"/>
              <a:t>Click to edit Master title style</a:t>
            </a:r>
            <a:endParaRPr lang="en-GB" sz="2986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71502" y="1228097"/>
            <a:ext cx="5050235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71502" y="1739903"/>
            <a:ext cx="5050235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314" y="1228097"/>
            <a:ext cx="5052218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5806314" y="1739903"/>
            <a:ext cx="5052218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07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1510" y="218446"/>
            <a:ext cx="3760391" cy="929641"/>
          </a:xfrm>
        </p:spPr>
        <p:txBody>
          <a:bodyPr anchor="b"/>
          <a:lstStyle>
            <a:lvl1pPr algn="l">
              <a:defRPr sz="2134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68813" y="218450"/>
            <a:ext cx="6389688" cy="42316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10" y="1148100"/>
            <a:ext cx="3760391" cy="3301980"/>
          </a:xfrm>
        </p:spPr>
        <p:txBody>
          <a:bodyPr/>
          <a:lstStyle>
            <a:lvl1pPr marL="0" indent="0">
              <a:buNone/>
              <a:defRPr sz="1494"/>
            </a:lvl1pPr>
            <a:lvl2pPr marL="487125" indent="0">
              <a:buNone/>
              <a:defRPr sz="1280"/>
            </a:lvl2pPr>
            <a:lvl3pPr marL="974251" indent="0">
              <a:buNone/>
              <a:defRPr sz="1066"/>
            </a:lvl3pPr>
            <a:lvl4pPr marL="1461376" indent="0">
              <a:buNone/>
              <a:defRPr sz="960"/>
            </a:lvl4pPr>
            <a:lvl5pPr marL="1948502" indent="0">
              <a:buNone/>
              <a:defRPr sz="960"/>
            </a:lvl5pPr>
            <a:lvl6pPr marL="2435626" indent="0">
              <a:buNone/>
              <a:defRPr sz="960"/>
            </a:lvl6pPr>
            <a:lvl7pPr marL="2922754" indent="0">
              <a:buNone/>
              <a:defRPr sz="960"/>
            </a:lvl7pPr>
            <a:lvl8pPr marL="3409878" indent="0">
              <a:buNone/>
              <a:defRPr sz="960"/>
            </a:lvl8pPr>
            <a:lvl9pPr marL="3897003" indent="0">
              <a:buNone/>
              <a:defRPr sz="96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371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243840"/>
            <a:ext cx="10390188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3" y="1300481"/>
            <a:ext cx="10233423" cy="298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2" name="Picture 1" descr="novo-nordisk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051" y="4531361"/>
            <a:ext cx="1108625" cy="678529"/>
          </a:xfrm>
          <a:prstGeom prst="rect">
            <a:avLst/>
          </a:prstGeom>
        </p:spPr>
      </p:pic>
      <p:pic>
        <p:nvPicPr>
          <p:cNvPr id="7" name="Picture 6" descr="Logo_turkey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86" y="4518527"/>
            <a:ext cx="2110471" cy="7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0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5pPr>
      <a:lvl6pPr marL="487125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6pPr>
      <a:lvl7pPr marL="974251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7pPr>
      <a:lvl8pPr marL="1461376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8pPr>
      <a:lvl9pPr marL="1948502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9pPr>
    </p:titleStyle>
    <p:bodyStyle>
      <a:lvl1pPr marL="279394" indent="-2793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346">
          <a:solidFill>
            <a:schemeClr val="accent2"/>
          </a:solidFill>
          <a:latin typeface="+mn-lt"/>
          <a:ea typeface="MS PGothic" pitchFamily="34" charset="-128"/>
          <a:cs typeface="MS PGothic"/>
        </a:defRPr>
      </a:lvl1pPr>
      <a:lvl2pPr marL="855113" indent="-27939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134">
          <a:solidFill>
            <a:schemeClr val="accent2"/>
          </a:solidFill>
          <a:latin typeface="+mn-lt"/>
          <a:ea typeface="MS PGothic" pitchFamily="34" charset="-128"/>
          <a:cs typeface="MS PGothic"/>
        </a:defRPr>
      </a:lvl2pPr>
      <a:lvl3pPr marL="1432524" indent="-28447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accent2"/>
          </a:solidFill>
          <a:latin typeface="+mn-lt"/>
          <a:ea typeface="MS PGothic" pitchFamily="34" charset="-128"/>
          <a:cs typeface="MS PGothic"/>
        </a:defRPr>
      </a:lvl3pPr>
      <a:lvl4pPr marL="2006550" indent="-279394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706">
          <a:solidFill>
            <a:schemeClr val="accent2"/>
          </a:solidFill>
          <a:latin typeface="+mn-lt"/>
          <a:ea typeface="MS PGothic" pitchFamily="34" charset="-128"/>
          <a:cs typeface="MS PGothic"/>
        </a:defRPr>
      </a:lvl4pPr>
      <a:lvl5pPr marL="2582270" indent="-29463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MS PGothic" pitchFamily="34" charset="-128"/>
          <a:cs typeface="MS PGothic"/>
        </a:defRPr>
      </a:lvl5pPr>
      <a:lvl6pPr marL="3069904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6pPr>
      <a:lvl7pPr marL="3557029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7pPr>
      <a:lvl8pPr marL="4044158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8pPr>
      <a:lvl9pPr marL="4531280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125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4251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137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48502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562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2754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09878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897003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243840"/>
            <a:ext cx="10390188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3" y="1300481"/>
            <a:ext cx="10233423" cy="298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2" name="Picture 1" descr="novo-nordisk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051" y="4531361"/>
            <a:ext cx="1108625" cy="678529"/>
          </a:xfrm>
          <a:prstGeom prst="rect">
            <a:avLst/>
          </a:prstGeom>
        </p:spPr>
      </p:pic>
      <p:pic>
        <p:nvPicPr>
          <p:cNvPr id="7" name="Picture 6" descr="Logo_turkey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86" y="4518527"/>
            <a:ext cx="2110471" cy="7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7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5pPr>
      <a:lvl6pPr marL="487125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6pPr>
      <a:lvl7pPr marL="974251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7pPr>
      <a:lvl8pPr marL="1461376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8pPr>
      <a:lvl9pPr marL="1948502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9pPr>
    </p:titleStyle>
    <p:bodyStyle>
      <a:lvl1pPr marL="279394" indent="-2793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346">
          <a:solidFill>
            <a:schemeClr val="accent2"/>
          </a:solidFill>
          <a:latin typeface="+mn-lt"/>
          <a:ea typeface="MS PGothic" pitchFamily="34" charset="-128"/>
          <a:cs typeface="MS PGothic"/>
        </a:defRPr>
      </a:lvl1pPr>
      <a:lvl2pPr marL="855113" indent="-27939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134">
          <a:solidFill>
            <a:schemeClr val="accent2"/>
          </a:solidFill>
          <a:latin typeface="+mn-lt"/>
          <a:ea typeface="MS PGothic" pitchFamily="34" charset="-128"/>
          <a:cs typeface="MS PGothic"/>
        </a:defRPr>
      </a:lvl2pPr>
      <a:lvl3pPr marL="1432524" indent="-28447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accent2"/>
          </a:solidFill>
          <a:latin typeface="+mn-lt"/>
          <a:ea typeface="MS PGothic" pitchFamily="34" charset="-128"/>
          <a:cs typeface="MS PGothic"/>
        </a:defRPr>
      </a:lvl3pPr>
      <a:lvl4pPr marL="2006550" indent="-279394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706">
          <a:solidFill>
            <a:schemeClr val="accent2"/>
          </a:solidFill>
          <a:latin typeface="+mn-lt"/>
          <a:ea typeface="MS PGothic" pitchFamily="34" charset="-128"/>
          <a:cs typeface="MS PGothic"/>
        </a:defRPr>
      </a:lvl4pPr>
      <a:lvl5pPr marL="2582270" indent="-29463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MS PGothic" pitchFamily="34" charset="-128"/>
          <a:cs typeface="MS PGothic"/>
        </a:defRPr>
      </a:lvl5pPr>
      <a:lvl6pPr marL="3069904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6pPr>
      <a:lvl7pPr marL="3557029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7pPr>
      <a:lvl8pPr marL="4044158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8pPr>
      <a:lvl9pPr marL="4531280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125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4251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137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48502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562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2754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09878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897003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647272"/>
              </p:ext>
            </p:extLst>
          </p:nvPr>
        </p:nvGraphicFramePr>
        <p:xfrm>
          <a:off x="6598352" y="1562574"/>
          <a:ext cx="5280587" cy="331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" name="TextBox 7"/>
          <p:cNvSpPr txBox="1">
            <a:spLocks noChangeArrowheads="1"/>
          </p:cNvSpPr>
          <p:nvPr/>
        </p:nvSpPr>
        <p:spPr bwMode="auto">
          <a:xfrm rot="16200000">
            <a:off x="5067789" y="3080510"/>
            <a:ext cx="2794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Estimated annual rate (PPY)</a:t>
            </a:r>
          </a:p>
        </p:txBody>
      </p:sp>
      <p:graphicFrame>
        <p:nvGraphicFramePr>
          <p:cNvPr id="58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956656"/>
              </p:ext>
            </p:extLst>
          </p:nvPr>
        </p:nvGraphicFramePr>
        <p:xfrm>
          <a:off x="736541" y="1562574"/>
          <a:ext cx="5280587" cy="331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9" name="TextBox 7"/>
          <p:cNvSpPr txBox="1">
            <a:spLocks noChangeArrowheads="1"/>
          </p:cNvSpPr>
          <p:nvPr/>
        </p:nvSpPr>
        <p:spPr bwMode="auto">
          <a:xfrm rot="16200000">
            <a:off x="-794022" y="3080510"/>
            <a:ext cx="2794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Estimated annual rate (PPY)</a:t>
            </a:r>
          </a:p>
        </p:txBody>
      </p:sp>
      <p:sp>
        <p:nvSpPr>
          <p:cNvPr id="60" name="TextBox 7"/>
          <p:cNvSpPr txBox="1">
            <a:spLocks noChangeArrowheads="1"/>
          </p:cNvSpPr>
          <p:nvPr/>
        </p:nvSpPr>
        <p:spPr bwMode="auto">
          <a:xfrm>
            <a:off x="7334972" y="1247042"/>
            <a:ext cx="30281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T2DM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" name="TextBox 7"/>
          <p:cNvSpPr txBox="1">
            <a:spLocks noChangeArrowheads="1"/>
          </p:cNvSpPr>
          <p:nvPr/>
        </p:nvSpPr>
        <p:spPr bwMode="auto">
          <a:xfrm>
            <a:off x="1714240" y="1247042"/>
            <a:ext cx="30281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T1DM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98723" y="1612407"/>
            <a:ext cx="5347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177419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457487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234452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490495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188866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512362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223994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573422" y="1612407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163230" y="1611185"/>
            <a:ext cx="5347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871403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230365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427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831510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8190471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8887627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616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246589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9943745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462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0302706" y="1611185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7"/>
          <p:cNvSpPr txBox="1">
            <a:spLocks noChangeArrowheads="1"/>
          </p:cNvSpPr>
          <p:nvPr/>
        </p:nvSpPr>
        <p:spPr bwMode="auto">
          <a:xfrm>
            <a:off x="7227435" y="4715496"/>
            <a:ext cx="39118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Duration of insulin therapy (years)</a:t>
            </a:r>
          </a:p>
        </p:txBody>
      </p:sp>
      <p:sp>
        <p:nvSpPr>
          <p:cNvPr id="104" name="TextBox 7"/>
          <p:cNvSpPr txBox="1">
            <a:spLocks noChangeArrowheads="1"/>
          </p:cNvSpPr>
          <p:nvPr/>
        </p:nvSpPr>
        <p:spPr bwMode="auto">
          <a:xfrm>
            <a:off x="1461604" y="4715496"/>
            <a:ext cx="3664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Duration of insulin therapy (years)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5" name="Table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890086"/>
              </p:ext>
            </p:extLst>
          </p:nvPr>
        </p:nvGraphicFramePr>
        <p:xfrm>
          <a:off x="1244128" y="5017054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92.6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6" name="Table 1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35614"/>
              </p:ext>
            </p:extLst>
          </p:nvPr>
        </p:nvGraphicFramePr>
        <p:xfrm>
          <a:off x="2259375" y="5017054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70.3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89.7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80661"/>
              </p:ext>
            </p:extLst>
          </p:nvPr>
        </p:nvGraphicFramePr>
        <p:xfrm>
          <a:off x="3277984" y="5017054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70.3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8" name="Table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619375"/>
              </p:ext>
            </p:extLst>
          </p:nvPr>
        </p:nvGraphicFramePr>
        <p:xfrm>
          <a:off x="4318021" y="5016630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76.7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9" name="TextBox 108"/>
          <p:cNvSpPr txBox="1"/>
          <p:nvPr/>
        </p:nvSpPr>
        <p:spPr>
          <a:xfrm>
            <a:off x="-1917" y="4889846"/>
            <a:ext cx="13082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b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hypoglycemia </a:t>
            </a:r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(%):</a:t>
            </a: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0" name="Table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081206"/>
              </p:ext>
            </p:extLst>
          </p:nvPr>
        </p:nvGraphicFramePr>
        <p:xfrm>
          <a:off x="7070095" y="5016630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48.6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95.7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1" name="Table 1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585065"/>
              </p:ext>
            </p:extLst>
          </p:nvPr>
        </p:nvGraphicFramePr>
        <p:xfrm>
          <a:off x="8054039" y="5016630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97.1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2" name="Table 1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17446"/>
              </p:ext>
            </p:extLst>
          </p:nvPr>
        </p:nvGraphicFramePr>
        <p:xfrm>
          <a:off x="9082383" y="5016630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3" name="Table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891070"/>
              </p:ext>
            </p:extLst>
          </p:nvPr>
        </p:nvGraphicFramePr>
        <p:xfrm>
          <a:off x="10102190" y="5016630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4" name="TextBox 113"/>
          <p:cNvSpPr txBox="1"/>
          <p:nvPr/>
        </p:nvSpPr>
        <p:spPr>
          <a:xfrm>
            <a:off x="5763480" y="4889422"/>
            <a:ext cx="13082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b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hypoglycemia </a:t>
            </a:r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(%):</a:t>
            </a: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5419242" y="817109"/>
            <a:ext cx="1762179" cy="511350"/>
            <a:chOff x="4121200" y="1042763"/>
            <a:chExt cx="1321634" cy="383512"/>
          </a:xfrm>
        </p:grpSpPr>
        <p:grpSp>
          <p:nvGrpSpPr>
            <p:cNvPr id="116" name="Group 115"/>
            <p:cNvGrpSpPr/>
            <p:nvPr/>
          </p:nvGrpSpPr>
          <p:grpSpPr>
            <a:xfrm>
              <a:off x="4123361" y="1218526"/>
              <a:ext cx="1319473" cy="207749"/>
              <a:chOff x="4123361" y="856797"/>
              <a:chExt cx="1319473" cy="207749"/>
            </a:xfrm>
          </p:grpSpPr>
          <p:sp>
            <p:nvSpPr>
              <p:cNvPr id="120" name="TextBox 29"/>
              <p:cNvSpPr txBox="1">
                <a:spLocks noChangeArrowheads="1"/>
              </p:cNvSpPr>
              <p:nvPr/>
            </p:nvSpPr>
            <p:spPr bwMode="auto">
              <a:xfrm>
                <a:off x="4204211" y="856797"/>
                <a:ext cx="1238623" cy="207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200" dirty="0">
                    <a:solidFill>
                      <a:srgbClr val="001965"/>
                    </a:solidFill>
                    <a:latin typeface="Arial" panose="020B0604020202020204" pitchFamily="34" charset="0"/>
                  </a:rPr>
                  <a:t>Prospective </a:t>
                </a:r>
              </a:p>
            </p:txBody>
          </p:sp>
          <p:sp>
            <p:nvSpPr>
              <p:cNvPr id="121" name="Rectangle 120"/>
              <p:cNvSpPr/>
              <p:nvPr/>
            </p:nvSpPr>
            <p:spPr bwMode="auto">
              <a:xfrm>
                <a:off x="4123361" y="923031"/>
                <a:ext cx="98365" cy="98365"/>
              </a:xfrm>
              <a:prstGeom prst="rect">
                <a:avLst/>
              </a:prstGeom>
              <a:solidFill>
                <a:schemeClr val="accent2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6000" tIns="96000" rIns="96000" bIns="9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219170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GB" sz="1200" b="1">
                  <a:solidFill>
                    <a:srgbClr val="00196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7" name="Group 116"/>
            <p:cNvGrpSpPr/>
            <p:nvPr/>
          </p:nvGrpSpPr>
          <p:grpSpPr>
            <a:xfrm>
              <a:off x="4121200" y="1042763"/>
              <a:ext cx="1321634" cy="207749"/>
              <a:chOff x="4121200" y="1042763"/>
              <a:chExt cx="1321634" cy="207749"/>
            </a:xfrm>
          </p:grpSpPr>
          <p:sp>
            <p:nvSpPr>
              <p:cNvPr id="118" name="Rectangle 117"/>
              <p:cNvSpPr/>
              <p:nvPr/>
            </p:nvSpPr>
            <p:spPr bwMode="auto">
              <a:xfrm>
                <a:off x="4121200" y="1110892"/>
                <a:ext cx="98365" cy="98365"/>
              </a:xfrm>
              <a:prstGeom prst="rect">
                <a:avLst/>
              </a:prstGeom>
              <a:solidFill>
                <a:schemeClr val="accent1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6000" tIns="96000" rIns="96000" bIns="9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219170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GB" sz="1200" b="1">
                  <a:solidFill>
                    <a:srgbClr val="00196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TextBox 29"/>
              <p:cNvSpPr txBox="1">
                <a:spLocks noChangeArrowheads="1"/>
              </p:cNvSpPr>
              <p:nvPr/>
            </p:nvSpPr>
            <p:spPr bwMode="auto">
              <a:xfrm>
                <a:off x="4204211" y="1042763"/>
                <a:ext cx="1238623" cy="207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200" dirty="0">
                    <a:solidFill>
                      <a:srgbClr val="001965"/>
                    </a:solidFill>
                    <a:latin typeface="Arial" panose="020B0604020202020204" pitchFamily="34" charset="0"/>
                  </a:rPr>
                  <a:t>Retrospective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87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9tcB03tdk2riO_cs8i9y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9tcB03tdk2riO_cs8i9yQ"/>
</p:tagLst>
</file>

<file path=ppt/theme/theme1.xml><?xml version="1.0" encoding="utf-8"?>
<a:theme xmlns:a="http://schemas.openxmlformats.org/drawingml/2006/main" name="Degludec PF">
  <a:themeElements>
    <a:clrScheme name="Degludec palette">
      <a:dk1>
        <a:srgbClr val="AFA79F"/>
      </a:dk1>
      <a:lt1>
        <a:srgbClr val="FFFFFF"/>
      </a:lt1>
      <a:dk2>
        <a:srgbClr val="8B7D70"/>
      </a:dk2>
      <a:lt2>
        <a:srgbClr val="FF7575"/>
      </a:lt2>
      <a:accent1>
        <a:srgbClr val="00B7FF"/>
      </a:accent1>
      <a:accent2>
        <a:srgbClr val="001965"/>
      </a:accent2>
      <a:accent3>
        <a:srgbClr val="FFFFFF"/>
      </a:accent3>
      <a:accent4>
        <a:srgbClr val="26A78E"/>
      </a:accent4>
      <a:accent5>
        <a:srgbClr val="E97F20"/>
      </a:accent5>
      <a:accent6>
        <a:srgbClr val="092F5E"/>
      </a:accent6>
      <a:hlink>
        <a:srgbClr val="8B7D70"/>
      </a:hlink>
      <a:folHlink>
        <a:srgbClr val="FF7575"/>
      </a:folHlink>
    </a:clrScheme>
    <a:fontScheme name="NovoNordisk_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17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76200" dist="76200" dir="8100000" algn="tr" rotWithShape="0">
            <a:prstClr val="black">
              <a:alpha val="40000"/>
            </a:prstClr>
          </a:outerShdw>
        </a:effectLst>
      </a:spPr>
      <a:bodyPr vert="horz" wrap="none" lIns="72000" tIns="72000" rIns="72000" bIns="72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>
            <a:ln>
              <a:noFill/>
            </a:ln>
            <a:solidFill>
              <a:srgbClr val="001965"/>
            </a:solidFill>
            <a:effectLst/>
            <a:latin typeface="Verdana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ovoNordisk_White 1">
        <a:dk1>
          <a:srgbClr val="000000"/>
        </a:dk1>
        <a:lt1>
          <a:srgbClr val="FFFFFF"/>
        </a:lt1>
        <a:dk2>
          <a:srgbClr val="AEA79F"/>
        </a:dk2>
        <a:lt2>
          <a:srgbClr val="E0DED8"/>
        </a:lt2>
        <a:accent1>
          <a:srgbClr val="009FDA"/>
        </a:accent1>
        <a:accent2>
          <a:srgbClr val="001965"/>
        </a:accent2>
        <a:accent3>
          <a:srgbClr val="FFFFFF"/>
        </a:accent3>
        <a:accent4>
          <a:srgbClr val="000000"/>
        </a:accent4>
        <a:accent5>
          <a:srgbClr val="AACDEA"/>
        </a:accent5>
        <a:accent6>
          <a:srgbClr val="00165B"/>
        </a:accent6>
        <a:hlink>
          <a:srgbClr val="E64A0E"/>
        </a:hlink>
        <a:folHlink>
          <a:srgbClr val="82786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7" id="{1BFED460-E2BD-473A-8568-6DDF489FD55D}" vid="{5F976018-C324-440F-A58C-CFE9C72E8ADD}"/>
    </a:ext>
  </a:extLst>
</a:theme>
</file>

<file path=ppt/theme/theme2.xml><?xml version="1.0" encoding="utf-8"?>
<a:theme xmlns:a="http://schemas.openxmlformats.org/drawingml/2006/main" name="1_Degludec PF">
  <a:themeElements>
    <a:clrScheme name="Degludec palette">
      <a:dk1>
        <a:srgbClr val="AFA79F"/>
      </a:dk1>
      <a:lt1>
        <a:srgbClr val="FFFFFF"/>
      </a:lt1>
      <a:dk2>
        <a:srgbClr val="8B7D70"/>
      </a:dk2>
      <a:lt2>
        <a:srgbClr val="FF7575"/>
      </a:lt2>
      <a:accent1>
        <a:srgbClr val="00B7FF"/>
      </a:accent1>
      <a:accent2>
        <a:srgbClr val="001965"/>
      </a:accent2>
      <a:accent3>
        <a:srgbClr val="FFFFFF"/>
      </a:accent3>
      <a:accent4>
        <a:srgbClr val="26A78E"/>
      </a:accent4>
      <a:accent5>
        <a:srgbClr val="E97F20"/>
      </a:accent5>
      <a:accent6>
        <a:srgbClr val="092F5E"/>
      </a:accent6>
      <a:hlink>
        <a:srgbClr val="8B7D70"/>
      </a:hlink>
      <a:folHlink>
        <a:srgbClr val="FF7575"/>
      </a:folHlink>
    </a:clrScheme>
    <a:fontScheme name="NovoNordisk_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17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76200" dist="76200" dir="8100000" algn="tr" rotWithShape="0">
            <a:prstClr val="black">
              <a:alpha val="40000"/>
            </a:prstClr>
          </a:outerShdw>
        </a:effectLst>
      </a:spPr>
      <a:bodyPr vert="horz" wrap="none" lIns="72000" tIns="72000" rIns="72000" bIns="72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>
            <a:ln>
              <a:noFill/>
            </a:ln>
            <a:solidFill>
              <a:srgbClr val="001965"/>
            </a:solidFill>
            <a:effectLst/>
            <a:latin typeface="Verdana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ovoNordisk_White 1">
        <a:dk1>
          <a:srgbClr val="000000"/>
        </a:dk1>
        <a:lt1>
          <a:srgbClr val="FFFFFF"/>
        </a:lt1>
        <a:dk2>
          <a:srgbClr val="AEA79F"/>
        </a:dk2>
        <a:lt2>
          <a:srgbClr val="E0DED8"/>
        </a:lt2>
        <a:accent1>
          <a:srgbClr val="009FDA"/>
        </a:accent1>
        <a:accent2>
          <a:srgbClr val="001965"/>
        </a:accent2>
        <a:accent3>
          <a:srgbClr val="FFFFFF"/>
        </a:accent3>
        <a:accent4>
          <a:srgbClr val="000000"/>
        </a:accent4>
        <a:accent5>
          <a:srgbClr val="AACDEA"/>
        </a:accent5>
        <a:accent6>
          <a:srgbClr val="00165B"/>
        </a:accent6>
        <a:hlink>
          <a:srgbClr val="E64A0E"/>
        </a:hlink>
        <a:folHlink>
          <a:srgbClr val="82786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7" id="{1BFED460-E2BD-473A-8568-6DDF489FD55D}" vid="{5F976018-C324-440F-A58C-CFE9C72E8A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86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MS PGothic</vt:lpstr>
      <vt:lpstr>MS PGothic</vt:lpstr>
      <vt:lpstr>Arial</vt:lpstr>
      <vt:lpstr>Calibri</vt:lpstr>
      <vt:lpstr>Verdana</vt:lpstr>
      <vt:lpstr>Degludec PF</vt:lpstr>
      <vt:lpstr>1_Degludec PF</vt:lpstr>
      <vt:lpstr>PowerPoint Presentation</vt:lpstr>
    </vt:vector>
  </TitlesOfParts>
  <Company>Cognizant Technology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Turkey manuscripts Figures</dc:title>
  <dc:creator>Gandhe, Archana (Cognizant)</dc:creator>
  <cp:lastModifiedBy>Gandhe, Archana (Cognizant)</cp:lastModifiedBy>
  <cp:revision>95</cp:revision>
  <dcterms:created xsi:type="dcterms:W3CDTF">2017-04-24T09:51:05Z</dcterms:created>
  <dcterms:modified xsi:type="dcterms:W3CDTF">2017-09-06T06:32:51Z</dcterms:modified>
</cp:coreProperties>
</file>