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, Knut" initials="MK" lastIdx="1" clrIdx="0">
    <p:extLst>
      <p:ext uri="{19B8F6BF-5375-455C-9EA6-DF929625EA0E}">
        <p15:presenceInfo xmlns:p15="http://schemas.microsoft.com/office/powerpoint/2012/main" userId="S-1-5-21-1057563376-1269908281-367356602-216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636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215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921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93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375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4912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780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1117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971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1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4273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94B6D-E039-4A4A-AB50-AA53F453D0EC}" type="datetimeFigureOut">
              <a:rPr lang="de-DE" smtClean="0"/>
              <a:t>28.01.2024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0325A-6D5B-42DA-8818-3926935F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5811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45990" y="271846"/>
            <a:ext cx="65341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Representative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tumor H&amp;E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immunohistochemical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stainings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patient 3.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07774" y="99265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07774" y="372195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30" y="3721955"/>
            <a:ext cx="8640000" cy="231959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830" y="992656"/>
            <a:ext cx="8640000" cy="232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6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345990" y="271846"/>
            <a:ext cx="4774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S2.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Systemic treatment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response and PD-L1 expression.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186633"/>
              </p:ext>
            </p:extLst>
          </p:nvPr>
        </p:nvGraphicFramePr>
        <p:xfrm>
          <a:off x="966788" y="1274763"/>
          <a:ext cx="4197350" cy="261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rism 5" r:id="rId3" imgW="4197240" imgH="2610720" progId="Prism5.Document">
                  <p:embed/>
                </p:oleObj>
              </mc:Choice>
              <mc:Fallback>
                <p:oleObj name="Prism 5" r:id="rId3" imgW="4197240" imgH="261072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6788" y="1274763"/>
                        <a:ext cx="4197350" cy="2611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7559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Breitbild</PresentationFormat>
  <Paragraphs>4</Paragraphs>
  <Slides>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Prism 5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Dominik Soll</dc:creator>
  <cp:lastModifiedBy>Dominik Soll</cp:lastModifiedBy>
  <cp:revision>52</cp:revision>
  <dcterms:created xsi:type="dcterms:W3CDTF">2022-07-01T10:12:50Z</dcterms:created>
  <dcterms:modified xsi:type="dcterms:W3CDTF">2024-01-28T11:41:30Z</dcterms:modified>
</cp:coreProperties>
</file>