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96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85" autoAdjust="0"/>
    <p:restoredTop sz="96433" autoAdjust="0"/>
  </p:normalViewPr>
  <p:slideViewPr>
    <p:cSldViewPr snapToGrid="0" showGuides="1">
      <p:cViewPr varScale="1">
        <p:scale>
          <a:sx n="90" d="100"/>
          <a:sy n="90" d="100"/>
        </p:scale>
        <p:origin x="2694" y="78"/>
      </p:cViewPr>
      <p:guideLst>
        <p:guide orient="horz" pos="3096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D760C-3B17-4766-9A36-3C2D928BDCCA}" type="datetimeFigureOut">
              <a:rPr lang="en-US" smtClean="0"/>
              <a:t>04/27/2024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A5D30-CA71-46DB-B652-1B6F77AFF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993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D760C-3B17-4766-9A36-3C2D928BDCCA}" type="datetimeFigureOut">
              <a:rPr lang="en-US" smtClean="0"/>
              <a:t>04/27/2024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A5D30-CA71-46DB-B652-1B6F77AFF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111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D760C-3B17-4766-9A36-3C2D928BDCCA}" type="datetimeFigureOut">
              <a:rPr lang="en-US" smtClean="0"/>
              <a:t>04/27/2024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A5D30-CA71-46DB-B652-1B6F77AFF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701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D760C-3B17-4766-9A36-3C2D928BDCCA}" type="datetimeFigureOut">
              <a:rPr lang="en-US" smtClean="0"/>
              <a:t>04/27/2024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A5D30-CA71-46DB-B652-1B6F77AFF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340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D760C-3B17-4766-9A36-3C2D928BDCCA}" type="datetimeFigureOut">
              <a:rPr lang="en-US" smtClean="0"/>
              <a:t>04/27/2024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A5D30-CA71-46DB-B652-1B6F77AFF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517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D760C-3B17-4766-9A36-3C2D928BDCCA}" type="datetimeFigureOut">
              <a:rPr lang="en-US" smtClean="0"/>
              <a:t>04/27/2024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A5D30-CA71-46DB-B652-1B6F77AFF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48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D760C-3B17-4766-9A36-3C2D928BDCCA}" type="datetimeFigureOut">
              <a:rPr lang="en-US" smtClean="0"/>
              <a:t>04/27/2024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A5D30-CA71-46DB-B652-1B6F77AFF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873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D760C-3B17-4766-9A36-3C2D928BDCCA}" type="datetimeFigureOut">
              <a:rPr lang="en-US" smtClean="0"/>
              <a:t>04/27/2024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A5D30-CA71-46DB-B652-1B6F77AFF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101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D760C-3B17-4766-9A36-3C2D928BDCCA}" type="datetimeFigureOut">
              <a:rPr lang="en-US" smtClean="0"/>
              <a:t>04/27/2024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A5D30-CA71-46DB-B652-1B6F77AFF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548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D760C-3B17-4766-9A36-3C2D928BDCCA}" type="datetimeFigureOut">
              <a:rPr lang="en-US" smtClean="0"/>
              <a:t>04/27/2024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A5D30-CA71-46DB-B652-1B6F77AFF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180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D760C-3B17-4766-9A36-3C2D928BDCCA}" type="datetimeFigureOut">
              <a:rPr lang="en-US" smtClean="0"/>
              <a:t>04/27/2024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A5D30-CA71-46DB-B652-1B6F77AFF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550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DD760C-3B17-4766-9A36-3C2D928BDCCA}" type="datetimeFigureOut">
              <a:rPr lang="en-US" smtClean="0"/>
              <a:t>04/27/2024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CA5D30-CA71-46DB-B652-1B6F77AFF4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592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4EB807-F35D-8B61-4017-3EE82D85FE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537" y="1843087"/>
            <a:ext cx="5876925" cy="62198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993E819-F7A1-D8E5-C792-9FEE660611AC}"/>
              </a:ext>
            </a:extLst>
          </p:cNvPr>
          <p:cNvSpPr txBox="1"/>
          <p:nvPr/>
        </p:nvSpPr>
        <p:spPr>
          <a:xfrm>
            <a:off x="552893" y="489098"/>
            <a:ext cx="1509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MDA</a:t>
            </a:r>
          </a:p>
        </p:txBody>
      </p:sp>
    </p:spTree>
    <p:extLst>
      <p:ext uri="{BB962C8B-B14F-4D97-AF65-F5344CB8AC3E}">
        <p14:creationId xmlns:p14="http://schemas.microsoft.com/office/powerpoint/2010/main" val="3721967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993E819-F7A1-D8E5-C792-9FEE660611AC}"/>
              </a:ext>
            </a:extLst>
          </p:cNvPr>
          <p:cNvSpPr txBox="1"/>
          <p:nvPr/>
        </p:nvSpPr>
        <p:spPr>
          <a:xfrm>
            <a:off x="552893" y="489098"/>
            <a:ext cx="1509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IL-B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6111B94-94AD-EA67-422C-208C328DCC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537" y="1843087"/>
            <a:ext cx="5876925" cy="621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236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993E819-F7A1-D8E5-C792-9FEE660611AC}"/>
              </a:ext>
            </a:extLst>
          </p:cNvPr>
          <p:cNvSpPr txBox="1"/>
          <p:nvPr/>
        </p:nvSpPr>
        <p:spPr>
          <a:xfrm>
            <a:off x="552893" y="489098"/>
            <a:ext cx="1509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Surface area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9327EA-EAC0-939C-3B89-FB706F4999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537" y="1843087"/>
            <a:ext cx="5876925" cy="621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5509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515</TotalTime>
  <Words>4</Words>
  <Application>Microsoft Office PowerPoint</Application>
  <PresentationFormat>A4 Paper (210x297 mm)</PresentationFormat>
  <Paragraphs>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elsayedamr basma</dc:creator>
  <cp:lastModifiedBy>elsayedamr basma</cp:lastModifiedBy>
  <cp:revision>36</cp:revision>
  <dcterms:created xsi:type="dcterms:W3CDTF">2024-01-04T17:04:43Z</dcterms:created>
  <dcterms:modified xsi:type="dcterms:W3CDTF">2024-04-27T11:40:05Z</dcterms:modified>
</cp:coreProperties>
</file>