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134" y="4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9" d="100"/>
        <a:sy n="6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946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44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5229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3758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6618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1304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351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4719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6520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7545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6834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59EA-450E-47B3-B70B-EFD0341713CD}" type="datetimeFigureOut">
              <a:rPr lang="zh-TW" altLang="en-US" smtClean="0"/>
              <a:t>2022/12/10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87FD0-D7A3-4424-A552-BE7891291D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6434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876" y="125046"/>
            <a:ext cx="6668561" cy="5826379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7557796" y="22458"/>
            <a:ext cx="2341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EE038EBD-ED9E-E25B-15EE-1CBC838956FA}"/>
              </a:ext>
            </a:extLst>
          </p:cNvPr>
          <p:cNvSpPr txBox="1"/>
          <p:nvPr/>
        </p:nvSpPr>
        <p:spPr>
          <a:xfrm>
            <a:off x="1744022" y="52737"/>
            <a:ext cx="5347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A5DF61F7-AC8B-46EF-AC05-41E88C2A8B79}"/>
              </a:ext>
            </a:extLst>
          </p:cNvPr>
          <p:cNvSpPr txBox="1"/>
          <p:nvPr/>
        </p:nvSpPr>
        <p:spPr>
          <a:xfrm>
            <a:off x="290146" y="5882055"/>
            <a:ext cx="9608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Fig.1</a:t>
            </a:r>
            <a:r>
              <a:rPr lang="zh-TW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The Kruskal‒Wallis test showed significant differences in the median and mean pain scores over three days (</a:t>
            </a:r>
            <a:r>
              <a:rPr lang="en-US" altLang="zh-TW" sz="16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 value &lt; 0.0001).</a:t>
            </a:r>
            <a:endParaRPr lang="zh-TW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117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</TotalTime>
  <Words>28</Words>
  <Application>Microsoft Office PowerPoint</Application>
  <PresentationFormat>A4 紙張 (210x297 公釐)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pengchanlin</dc:creator>
  <cp:lastModifiedBy>瑞鴻 蔡</cp:lastModifiedBy>
  <cp:revision>45</cp:revision>
  <dcterms:created xsi:type="dcterms:W3CDTF">2020-09-17T15:46:52Z</dcterms:created>
  <dcterms:modified xsi:type="dcterms:W3CDTF">2022-12-10T02:52:59Z</dcterms:modified>
</cp:coreProperties>
</file>