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3" r:id="rId2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6" d="100"/>
          <a:sy n="76" d="100"/>
        </p:scale>
        <p:origin x="31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ng-Chan Lin" userId="920227259ee68703" providerId="LiveId" clId="{5E96CD85-2C98-4D56-B80A-25A5D609317F}"/>
    <pc:docChg chg="modSld">
      <pc:chgData name="Peng-Chan Lin" userId="920227259ee68703" providerId="LiveId" clId="{5E96CD85-2C98-4D56-B80A-25A5D609317F}" dt="2022-02-01T08:17:18.250" v="5" actId="20577"/>
      <pc:docMkLst>
        <pc:docMk/>
      </pc:docMkLst>
      <pc:sldChg chg="modSp mod">
        <pc:chgData name="Peng-Chan Lin" userId="920227259ee68703" providerId="LiveId" clId="{5E96CD85-2C98-4D56-B80A-25A5D609317F}" dt="2022-02-01T08:17:18.250" v="5" actId="20577"/>
        <pc:sldMkLst>
          <pc:docMk/>
          <pc:sldMk cId="261044915" sldId="263"/>
        </pc:sldMkLst>
        <pc:spChg chg="mod">
          <ac:chgData name="Peng-Chan Lin" userId="920227259ee68703" providerId="LiveId" clId="{5E96CD85-2C98-4D56-B80A-25A5D609317F}" dt="2022-02-01T08:17:13.001" v="2" actId="20577"/>
          <ac:spMkLst>
            <pc:docMk/>
            <pc:sldMk cId="261044915" sldId="263"/>
            <ac:spMk id="6" creationId="{00000000-0000-0000-0000-000000000000}"/>
          </ac:spMkLst>
        </pc:spChg>
        <pc:spChg chg="mod">
          <ac:chgData name="Peng-Chan Lin" userId="920227259ee68703" providerId="LiveId" clId="{5E96CD85-2C98-4D56-B80A-25A5D609317F}" dt="2022-02-01T08:17:18.250" v="5" actId="20577"/>
          <ac:spMkLst>
            <pc:docMk/>
            <pc:sldMk cId="261044915" sldId="263"/>
            <ac:spMk id="7" creationId="{00000000-0000-0000-0000-000000000000}"/>
          </ac:spMkLst>
        </pc:spChg>
      </pc:sldChg>
    </pc:docChg>
  </pc:docChgLst>
  <pc:docChgLst>
    <pc:chgData userId="920227259ee68703" providerId="LiveId" clId="{8A222FF6-9A8B-40D3-9D1E-810C51325FFF}"/>
    <pc:docChg chg="modSld">
      <pc:chgData name="" userId="920227259ee68703" providerId="LiveId" clId="{8A222FF6-9A8B-40D3-9D1E-810C51325FFF}" dt="2021-05-20T04:25:58.895" v="5" actId="20577"/>
      <pc:docMkLst>
        <pc:docMk/>
      </pc:docMkLst>
      <pc:sldChg chg="modSp">
        <pc:chgData name="" userId="920227259ee68703" providerId="LiveId" clId="{8A222FF6-9A8B-40D3-9D1E-810C51325FFF}" dt="2021-05-20T04:25:58.895" v="5" actId="20577"/>
        <pc:sldMkLst>
          <pc:docMk/>
          <pc:sldMk cId="261044915" sldId="263"/>
        </pc:sldMkLst>
        <pc:spChg chg="mod">
          <ac:chgData name="" userId="920227259ee68703" providerId="LiveId" clId="{8A222FF6-9A8B-40D3-9D1E-810C51325FFF}" dt="2021-05-20T04:25:54.971" v="3" actId="20577"/>
          <ac:spMkLst>
            <pc:docMk/>
            <pc:sldMk cId="261044915" sldId="263"/>
            <ac:spMk id="6" creationId="{00000000-0000-0000-0000-000000000000}"/>
          </ac:spMkLst>
        </pc:spChg>
        <pc:spChg chg="mod">
          <ac:chgData name="" userId="920227259ee68703" providerId="LiveId" clId="{8A222FF6-9A8B-40D3-9D1E-810C51325FFF}" dt="2021-05-20T04:25:58.895" v="5" actId="20577"/>
          <ac:spMkLst>
            <pc:docMk/>
            <pc:sldMk cId="261044915" sldId="263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974E7-C34E-4F12-A3DD-2311DEFD1855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53B8D-97DF-4B1F-AA26-9735581892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0180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53B8D-97DF-4B1F-AA26-973558189247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1360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739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100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017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563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9688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793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818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275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38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0932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734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665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6"/>
          <a:stretch/>
        </p:blipFill>
        <p:spPr>
          <a:xfrm>
            <a:off x="488043" y="122179"/>
            <a:ext cx="5976461" cy="399145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-13443" y="20620"/>
            <a:ext cx="614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6"/>
          <a:stretch/>
        </p:blipFill>
        <p:spPr>
          <a:xfrm>
            <a:off x="365429" y="4211874"/>
            <a:ext cx="6018487" cy="399512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-81167" y="4117471"/>
            <a:ext cx="6143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TW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CD307B9-6ED1-33C8-AA0D-5BCE1E0B7534}"/>
              </a:ext>
            </a:extLst>
          </p:cNvPr>
          <p:cNvSpPr txBox="1"/>
          <p:nvPr/>
        </p:nvSpPr>
        <p:spPr>
          <a:xfrm>
            <a:off x="88900" y="8341322"/>
            <a:ext cx="67690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</a:t>
            </a:r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. 2.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Effect on pain relief score and quality of analgesic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treatment.</a:t>
            </a:r>
            <a:r>
              <a:rPr lang="zh-TW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five-item pain relief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score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was assessed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Day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1, Day 2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Day 3.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The results showed no significant difference in the median of the three-day pain relief score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TW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value = 0.79). </a:t>
            </a:r>
            <a:r>
              <a:rPr lang="en-US" altLang="zh-TW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 a five-item quality of analgesic treatment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assessed on Day 1, Day 2 and  Day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3. The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results showed no significant difference in the median of the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three-day (</a:t>
            </a:r>
            <a:r>
              <a:rPr lang="en-US" altLang="zh-TW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value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0.77).. 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4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</TotalTime>
  <Words>97</Words>
  <Application>Microsoft Office PowerPoint</Application>
  <PresentationFormat>A4 紙張 (210x297 公釐)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pengchanlin</dc:creator>
  <cp:lastModifiedBy>user</cp:lastModifiedBy>
  <cp:revision>44</cp:revision>
  <dcterms:created xsi:type="dcterms:W3CDTF">2020-09-17T15:46:52Z</dcterms:created>
  <dcterms:modified xsi:type="dcterms:W3CDTF">2022-12-10T00:52:16Z</dcterms:modified>
</cp:coreProperties>
</file>