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ne\Desktop\desktop_from%20mini\MSH%20research\Tabl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bar"/>
        <c:grouping val="clustered"/>
        <c:ser>
          <c:idx val="0"/>
          <c:order val="0"/>
          <c:dLbls>
            <c:showVal val="1"/>
          </c:dLbls>
          <c:cat>
            <c:strRef>
              <c:f>Sheet1!$J$59:$J$65</c:f>
              <c:strCache>
                <c:ptCount val="7"/>
                <c:pt idx="0">
                  <c:v>I don't have enough income</c:v>
                </c:pt>
                <c:pt idx="1">
                  <c:v>I have enough children </c:v>
                </c:pt>
                <c:pt idx="2">
                  <c:v> Fear of further deterioration in health</c:v>
                </c:pt>
                <c:pt idx="3">
                  <c:v>Fear of mother-to-child-transmission </c:v>
                </c:pt>
                <c:pt idx="4">
                  <c:v>Advice from health professionals</c:v>
                </c:pt>
                <c:pt idx="5">
                  <c:v>Partner/husband objection </c:v>
                </c:pt>
                <c:pt idx="6">
                  <c:v>Others</c:v>
                </c:pt>
              </c:strCache>
            </c:strRef>
          </c:cat>
          <c:val>
            <c:numRef>
              <c:f>Sheet1!$K$59:$K$65</c:f>
              <c:numCache>
                <c:formatCode>0.0%</c:formatCode>
                <c:ptCount val="7"/>
                <c:pt idx="0">
                  <c:v>0.49710000000000032</c:v>
                </c:pt>
                <c:pt idx="1">
                  <c:v>0.44190000000000013</c:v>
                </c:pt>
                <c:pt idx="2">
                  <c:v>0.24190000000000028</c:v>
                </c:pt>
                <c:pt idx="3">
                  <c:v>0.14100000000000001</c:v>
                </c:pt>
                <c:pt idx="4">
                  <c:v>6.6700000000000023E-2</c:v>
                </c:pt>
                <c:pt idx="5">
                  <c:v>7.6000000000000095E-3</c:v>
                </c:pt>
                <c:pt idx="6">
                  <c:v>5.3300000000000028E-2</c:v>
                </c:pt>
              </c:numCache>
            </c:numRef>
          </c:val>
        </c:ser>
        <c:axId val="96031488"/>
        <c:axId val="96033024"/>
      </c:barChart>
      <c:catAx>
        <c:axId val="96031488"/>
        <c:scaling>
          <c:orientation val="maxMin"/>
        </c:scaling>
        <c:axPos val="l"/>
        <c:tickLblPos val="nextTo"/>
        <c:crossAx val="96033024"/>
        <c:crosses val="autoZero"/>
        <c:auto val="1"/>
        <c:lblAlgn val="ctr"/>
        <c:lblOffset val="100"/>
      </c:catAx>
      <c:valAx>
        <c:axId val="96033024"/>
        <c:scaling>
          <c:orientation val="minMax"/>
          <c:max val="0.8"/>
        </c:scaling>
        <c:axPos val="t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Proportion (%)</a:t>
                </a:r>
              </a:p>
            </c:rich>
          </c:tx>
          <c:layout/>
        </c:title>
        <c:numFmt formatCode="0%" sourceLinked="0"/>
        <c:tickLblPos val="nextTo"/>
        <c:crossAx val="96031488"/>
        <c:crosses val="autoZero"/>
        <c:crossBetween val="between"/>
        <c:majorUnit val="0.2"/>
      </c:valAx>
    </c:plotArea>
    <c:plotVisOnly val="1"/>
    <c:dispBlanksAs val="gap"/>
  </c:chart>
  <c:txPr>
    <a:bodyPr/>
    <a:lstStyle/>
    <a:p>
      <a:pPr>
        <a:defRPr sz="1100"/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304800" y="457200"/>
          <a:ext cx="83820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Jone</dc:creator>
  <cp:lastModifiedBy>Jone</cp:lastModifiedBy>
  <cp:revision>2</cp:revision>
  <dcterms:created xsi:type="dcterms:W3CDTF">2006-08-16T00:00:00Z</dcterms:created>
  <dcterms:modified xsi:type="dcterms:W3CDTF">2014-06-12T04:03:24Z</dcterms:modified>
</cp:coreProperties>
</file>