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2E8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48A-D2C4-421E-8E13-E4508B75C161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26921-5162-4170-B890-54125C31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12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48A-D2C4-421E-8E13-E4508B75C161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26921-5162-4170-B890-54125C31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79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48A-D2C4-421E-8E13-E4508B75C161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26921-5162-4170-B890-54125C31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15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48A-D2C4-421E-8E13-E4508B75C161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26921-5162-4170-B890-54125C31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50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48A-D2C4-421E-8E13-E4508B75C161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26921-5162-4170-B890-54125C31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96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48A-D2C4-421E-8E13-E4508B75C161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26921-5162-4170-B890-54125C31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0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48A-D2C4-421E-8E13-E4508B75C161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26921-5162-4170-B890-54125C31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753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48A-D2C4-421E-8E13-E4508B75C161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26921-5162-4170-B890-54125C31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61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48A-D2C4-421E-8E13-E4508B75C161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26921-5162-4170-B890-54125C31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17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48A-D2C4-421E-8E13-E4508B75C161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26921-5162-4170-B890-54125C31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96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48A-D2C4-421E-8E13-E4508B75C161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26921-5162-4170-B890-54125C31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41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A648A-D2C4-421E-8E13-E4508B75C161}" type="datetimeFigureOut">
              <a:rPr lang="en-US" smtClean="0"/>
              <a:t>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26921-5162-4170-B890-54125C31D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8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8570904" y="1351070"/>
            <a:ext cx="2749626" cy="325622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862885" y="1365161"/>
            <a:ext cx="7328078" cy="3300298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4943" y="995829"/>
            <a:ext cx="2246291" cy="369332"/>
          </a:xfrm>
          <a:prstGeom prst="rect">
            <a:avLst/>
          </a:prstGeom>
          <a:solidFill>
            <a:srgbClr val="C6E2E8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Cause of attrition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9145" y="295151"/>
            <a:ext cx="3212204" cy="519351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Initial Enrolment</a:t>
            </a:r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(234)</a:t>
            </a:r>
            <a:endParaRPr lang="en-US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30103" y="4660073"/>
            <a:ext cx="1094704" cy="5193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 smtClean="0">
                <a:ln>
                  <a:solidFill>
                    <a:schemeClr val="tx1"/>
                  </a:solidFill>
                </a:ln>
              </a:rPr>
              <a:t>Total</a:t>
            </a:r>
            <a:endParaRPr lang="en-US" i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31383" y="5176581"/>
            <a:ext cx="73077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Deliberately withdrawn to equalize number with career women </a:t>
            </a:r>
            <a:r>
              <a:rPr lang="en-GB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(3, 1.3%)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76530" y="5598610"/>
            <a:ext cx="3044780" cy="605909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n>
                  <a:solidFill>
                    <a:schemeClr val="tx1"/>
                  </a:solidFill>
                </a:ln>
              </a:rPr>
              <a:t>Net total </a:t>
            </a:r>
            <a:r>
              <a:rPr lang="en-US" sz="22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(208, 88.9%)</a:t>
            </a:r>
            <a:endParaRPr lang="en-US" sz="2200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9254" y="6302165"/>
            <a:ext cx="6914887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chemeClr val="tx1"/>
                  </a:solidFill>
                </a:ln>
              </a:rPr>
              <a:t>Figure i: Flow chart showing attrition of women in the study</a:t>
            </a:r>
            <a:endParaRPr lang="en-US" sz="20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30352" y="321174"/>
            <a:ext cx="180304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Employed (117)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12574" y="1479860"/>
            <a:ext cx="6782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2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12574" y="1950146"/>
            <a:ext cx="6782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2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712574" y="2437328"/>
            <a:ext cx="6782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1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12574" y="2902267"/>
            <a:ext cx="6782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---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12574" y="3713343"/>
            <a:ext cx="6782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3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714721" y="4202809"/>
            <a:ext cx="6782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5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58025" y="4636466"/>
            <a:ext cx="961613" cy="5193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104</a:t>
            </a:r>
            <a:endParaRPr lang="en-US" i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712574" y="5181810"/>
            <a:ext cx="67828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---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0036" y="321174"/>
            <a:ext cx="203486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Unemployed (117)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570904" y="5615536"/>
            <a:ext cx="946581" cy="64918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n>
                  <a:solidFill>
                    <a:schemeClr val="tx1"/>
                  </a:solidFill>
                </a:ln>
              </a:rPr>
              <a:t>104</a:t>
            </a:r>
            <a:endParaRPr lang="en-US" sz="24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410432" y="1479860"/>
            <a:ext cx="6782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3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410432" y="1950146"/>
            <a:ext cx="6782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5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410432" y="3716976"/>
            <a:ext cx="6782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---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410432" y="2441621"/>
            <a:ext cx="6782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1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410432" y="4202809"/>
            <a:ext cx="6782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---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410432" y="2896399"/>
            <a:ext cx="6782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1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410432" y="5181810"/>
            <a:ext cx="67828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3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55883" y="4636220"/>
            <a:ext cx="961613" cy="5193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107</a:t>
            </a:r>
            <a:endParaRPr lang="en-US" i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268762" y="5598610"/>
            <a:ext cx="946581" cy="64918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n>
                  <a:solidFill>
                    <a:schemeClr val="tx1"/>
                  </a:solidFill>
                </a:ln>
              </a:rPr>
              <a:t>104</a:t>
            </a:r>
            <a:endParaRPr lang="en-US" sz="24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4944" y="1479860"/>
            <a:ext cx="4757670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Declined to participate in the follow-up </a:t>
            </a:r>
            <a:r>
              <a:rPr lang="en-GB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(5, 2.1%)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4943" y="1950146"/>
            <a:ext cx="6959957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Could not be traced with address and phone number given </a:t>
            </a:r>
            <a:r>
              <a:rPr lang="en-GB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(7, 3.0%)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1382" y="2437328"/>
            <a:ext cx="4635322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Lost baby before completion of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</a:t>
            </a:r>
            <a:r>
              <a:rPr lang="en-GB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2, 0.9%)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31383" y="2928527"/>
            <a:ext cx="6026240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Moved home without informing researchers and/or research assistant and could not be contacted on phone </a:t>
            </a:r>
            <a:r>
              <a:rPr lang="en-GB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(1, 0.4%)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1383" y="3713343"/>
            <a:ext cx="562699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Resumed work before 12 weeks post delivery </a:t>
            </a:r>
            <a:r>
              <a:rPr lang="en-GB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(3, 1.3%)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1383" y="4180202"/>
            <a:ext cx="4944414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Did not resume work after 12 weeks </a:t>
            </a:r>
            <a:r>
              <a:rPr lang="en-GB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(5, 2.1%)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3693554" y="5483388"/>
            <a:ext cx="6439" cy="1607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8126568" y="3015310"/>
            <a:ext cx="367062" cy="11225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502277" y="554189"/>
            <a:ext cx="28444" cy="53314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502276" y="4919730"/>
            <a:ext cx="247274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76518" y="5885644"/>
            <a:ext cx="160985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30721" y="554189"/>
            <a:ext cx="548425" cy="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9015211" y="690506"/>
            <a:ext cx="0" cy="660564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0764591" y="690506"/>
            <a:ext cx="0" cy="660564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440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148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15</cp:revision>
  <dcterms:created xsi:type="dcterms:W3CDTF">2017-08-08T18:52:10Z</dcterms:created>
  <dcterms:modified xsi:type="dcterms:W3CDTF">2018-01-04T16:11:43Z</dcterms:modified>
</cp:coreProperties>
</file>