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7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F8544-9E19-424A-8C1C-9B2472451ED5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D779D-F1AE-46AF-BF98-79C754C94B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F8544-9E19-424A-8C1C-9B2472451ED5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D779D-F1AE-46AF-BF98-79C754C94B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F8544-9E19-424A-8C1C-9B2472451ED5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D779D-F1AE-46AF-BF98-79C754C94B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F8544-9E19-424A-8C1C-9B2472451ED5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D779D-F1AE-46AF-BF98-79C754C94B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F8544-9E19-424A-8C1C-9B2472451ED5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D779D-F1AE-46AF-BF98-79C754C94B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F8544-9E19-424A-8C1C-9B2472451ED5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D779D-F1AE-46AF-BF98-79C754C94B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F8544-9E19-424A-8C1C-9B2472451ED5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D779D-F1AE-46AF-BF98-79C754C94B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F8544-9E19-424A-8C1C-9B2472451ED5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D779D-F1AE-46AF-BF98-79C754C94B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F8544-9E19-424A-8C1C-9B2472451ED5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D779D-F1AE-46AF-BF98-79C754C94B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F8544-9E19-424A-8C1C-9B2472451ED5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D779D-F1AE-46AF-BF98-79C754C94B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F8544-9E19-424A-8C1C-9B2472451ED5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D779D-F1AE-46AF-BF98-79C754C94B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F8544-9E19-424A-8C1C-9B2472451ED5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D779D-F1AE-46AF-BF98-79C754C94B3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1857375" y="2500313"/>
            <a:ext cx="5486400" cy="566737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	   Supplementary figures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908050"/>
            <a:ext cx="8388350" cy="444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4850" y="1428750"/>
            <a:ext cx="81915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Box 4"/>
          <p:cNvSpPr txBox="1">
            <a:spLocks noChangeArrowheads="1"/>
          </p:cNvSpPr>
          <p:nvPr/>
        </p:nvSpPr>
        <p:spPr bwMode="auto">
          <a:xfrm>
            <a:off x="214313" y="142875"/>
            <a:ext cx="1714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Figure 1S(a)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981075"/>
            <a:ext cx="8461375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43875" y="1285875"/>
            <a:ext cx="81915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214313" y="142875"/>
            <a:ext cx="1643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Figure 1S(b)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25" y="571500"/>
            <a:ext cx="8243888" cy="521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43875" y="714375"/>
            <a:ext cx="809625" cy="481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214313" y="142875"/>
            <a:ext cx="15001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Figure 2S(a)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42875" y="857250"/>
            <a:ext cx="8815388" cy="5286375"/>
            <a:chOff x="214282" y="1571612"/>
            <a:chExt cx="8815443" cy="4572032"/>
          </a:xfrm>
        </p:grpSpPr>
        <p:pic>
          <p:nvPicPr>
            <p:cNvPr id="21508" name="Picture 2"/>
            <p:cNvPicPr>
              <a:picLocks noChangeAspect="1" noChangeArrowheads="1"/>
            </p:cNvPicPr>
            <p:nvPr/>
          </p:nvPicPr>
          <p:blipFill>
            <a:blip r:embed="rId2"/>
            <a:srcRect t="31349" r="24925" b="14583"/>
            <a:stretch>
              <a:fillRect/>
            </a:stretch>
          </p:blipFill>
          <p:spPr bwMode="auto">
            <a:xfrm>
              <a:off x="500034" y="1857364"/>
              <a:ext cx="7343775" cy="392909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1509" name="Picture 2"/>
            <p:cNvPicPr>
              <a:picLocks noChangeAspect="1" noChangeArrowheads="1"/>
            </p:cNvPicPr>
            <p:nvPr/>
          </p:nvPicPr>
          <p:blipFill>
            <a:blip r:embed="rId2"/>
            <a:srcRect l="73904" t="38194" r="18735" b="6647"/>
            <a:stretch>
              <a:fillRect/>
            </a:stretch>
          </p:blipFill>
          <p:spPr bwMode="auto">
            <a:xfrm>
              <a:off x="8072462" y="1785926"/>
              <a:ext cx="957263" cy="4035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214282" y="1571612"/>
              <a:ext cx="7715298" cy="3569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428596" y="5786669"/>
              <a:ext cx="7715298" cy="3569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 rot="5400000">
              <a:off x="-1643213" y="3571941"/>
              <a:ext cx="4215057" cy="3571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 rot="5400000">
              <a:off x="5714895" y="3857521"/>
              <a:ext cx="4215057" cy="3571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214313" y="142875"/>
            <a:ext cx="17859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Figure 2S(b)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908050"/>
            <a:ext cx="7921625" cy="523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Box 37"/>
          <p:cNvSpPr txBox="1">
            <a:spLocks noChangeArrowheads="1"/>
          </p:cNvSpPr>
          <p:nvPr/>
        </p:nvSpPr>
        <p:spPr bwMode="auto">
          <a:xfrm>
            <a:off x="2571750" y="214313"/>
            <a:ext cx="3714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/>
              <a:t>Kruskal-Wallis , P=0.150; H =2.06 </a:t>
            </a:r>
          </a:p>
        </p:txBody>
      </p:sp>
      <p:sp>
        <p:nvSpPr>
          <p:cNvPr id="22532" name="TextBox 4"/>
          <p:cNvSpPr txBox="1">
            <a:spLocks noChangeArrowheads="1"/>
          </p:cNvSpPr>
          <p:nvPr/>
        </p:nvSpPr>
        <p:spPr bwMode="auto">
          <a:xfrm>
            <a:off x="214313" y="142875"/>
            <a:ext cx="1214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Figure 3S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2571750" y="928688"/>
            <a:ext cx="3786188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 descr="H:\AKANKSHA_GUT_ANALYSIS\CONTROL_VS_OTH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928688"/>
            <a:ext cx="85725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Box 3"/>
          <p:cNvSpPr txBox="1">
            <a:spLocks noChangeArrowheads="1"/>
          </p:cNvSpPr>
          <p:nvPr/>
        </p:nvSpPr>
        <p:spPr bwMode="auto">
          <a:xfrm>
            <a:off x="214313" y="142875"/>
            <a:ext cx="1214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Figure 4S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Microsoft Office PowerPoint</Application>
  <PresentationFormat>On-screen Show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    Supplementary figures </vt:lpstr>
      <vt:lpstr>Slide 2</vt:lpstr>
      <vt:lpstr>Slide 3</vt:lpstr>
      <vt:lpstr>Slide 4</vt:lpstr>
      <vt:lpstr>Slide 5</vt:lpstr>
      <vt:lpstr>Slide 6</vt:lpstr>
      <vt:lpstr>Slide 7</vt:lpstr>
    </vt:vector>
  </TitlesOfParts>
  <Company>Deftones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Supplementary figures</dc:title>
  <dc:creator>Bhavin</dc:creator>
  <cp:lastModifiedBy>Bhavin</cp:lastModifiedBy>
  <cp:revision>1</cp:revision>
  <dcterms:created xsi:type="dcterms:W3CDTF">2021-07-29T17:38:59Z</dcterms:created>
  <dcterms:modified xsi:type="dcterms:W3CDTF">2022-04-06T19:41:09Z</dcterms:modified>
</cp:coreProperties>
</file>