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>
        <p:scale>
          <a:sx n="57" d="100"/>
          <a:sy n="57" d="100"/>
        </p:scale>
        <p:origin x="186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A4766-A985-4C63-A479-E82B6B58C1CE}" type="datetimeFigureOut">
              <a:rPr lang="en-US" smtClean="0"/>
              <a:t>8/14/2016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EADF5-4FF1-4CEF-8575-DD0226183C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455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A4766-A985-4C63-A479-E82B6B58C1CE}" type="datetimeFigureOut">
              <a:rPr lang="en-US" smtClean="0"/>
              <a:t>8/14/2016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EADF5-4FF1-4CEF-8575-DD0226183C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697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A4766-A985-4C63-A479-E82B6B58C1CE}" type="datetimeFigureOut">
              <a:rPr lang="en-US" smtClean="0"/>
              <a:t>8/14/2016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EADF5-4FF1-4CEF-8575-DD0226183C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997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A4766-A985-4C63-A479-E82B6B58C1CE}" type="datetimeFigureOut">
              <a:rPr lang="en-US" smtClean="0"/>
              <a:t>8/14/2016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EADF5-4FF1-4CEF-8575-DD0226183C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255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A4766-A985-4C63-A479-E82B6B58C1CE}" type="datetimeFigureOut">
              <a:rPr lang="en-US" smtClean="0"/>
              <a:t>8/14/2016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EADF5-4FF1-4CEF-8575-DD0226183C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499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A4766-A985-4C63-A479-E82B6B58C1CE}" type="datetimeFigureOut">
              <a:rPr lang="en-US" smtClean="0"/>
              <a:t>8/14/2016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EADF5-4FF1-4CEF-8575-DD0226183C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517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A4766-A985-4C63-A479-E82B6B58C1CE}" type="datetimeFigureOut">
              <a:rPr lang="en-US" smtClean="0"/>
              <a:t>8/14/2016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EADF5-4FF1-4CEF-8575-DD0226183C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25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A4766-A985-4C63-A479-E82B6B58C1CE}" type="datetimeFigureOut">
              <a:rPr lang="en-US" smtClean="0"/>
              <a:t>8/14/2016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EADF5-4FF1-4CEF-8575-DD0226183C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681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A4766-A985-4C63-A479-E82B6B58C1CE}" type="datetimeFigureOut">
              <a:rPr lang="en-US" smtClean="0"/>
              <a:t>8/14/2016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EADF5-4FF1-4CEF-8575-DD0226183C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944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A4766-A985-4C63-A479-E82B6B58C1CE}" type="datetimeFigureOut">
              <a:rPr lang="en-US" smtClean="0"/>
              <a:t>8/14/2016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EADF5-4FF1-4CEF-8575-DD0226183C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658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A4766-A985-4C63-A479-E82B6B58C1CE}" type="datetimeFigureOut">
              <a:rPr lang="en-US" smtClean="0"/>
              <a:t>8/14/2016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EADF5-4FF1-4CEF-8575-DD0226183C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108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1A4766-A985-4C63-A479-E82B6B58C1CE}" type="datetimeFigureOut">
              <a:rPr lang="en-US" smtClean="0"/>
              <a:t>8/14/2016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EADF5-4FF1-4CEF-8575-DD0226183C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326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8203858"/>
              </p:ext>
            </p:extLst>
          </p:nvPr>
        </p:nvGraphicFramePr>
        <p:xfrm>
          <a:off x="1166812" y="947854"/>
          <a:ext cx="4699969" cy="28670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SPW 11.0 Graph" r:id="rId3" imgW="6810120" imgH="4154400" progId="SigmaPlotGraphicObject.10">
                  <p:embed/>
                </p:oleObj>
              </mc:Choice>
              <mc:Fallback>
                <p:oleObj name="SPW 11.0 Graph" r:id="rId3" imgW="6810120" imgH="4154400" progId="SigmaPlotGraphicObject.10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66812" y="947854"/>
                        <a:ext cx="4699969" cy="28670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914401" y="4237464"/>
            <a:ext cx="47392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MCF-7 cells were treated with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anastrozole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(40 </a:t>
            </a:r>
            <a:r>
              <a:rPr lang="en-US" sz="1200" dirty="0" err="1">
                <a:latin typeface="Symbol" panose="05050102010706020507" pitchFamily="18" charset="2"/>
                <a:cs typeface="Arial" panose="020B0604020202020204" pitchFamily="34" charset="0"/>
              </a:rPr>
              <a:t>m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), BD (10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μg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/ml) 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or a combination of both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anastrozole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and BD for 48 hours, and cell proliferation determined as described in Materials and Methods. 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* P &lt; 0.05 vs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anastrozole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or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BreastDefend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09724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</TotalTime>
  <Words>47</Words>
  <Application>Microsoft Office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Symbol</vt:lpstr>
      <vt:lpstr>Office Theme</vt:lpstr>
      <vt:lpstr>SPW 11.0 Graph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 Sliva</dc:creator>
  <cp:lastModifiedBy>Daniel Sliva</cp:lastModifiedBy>
  <cp:revision>2</cp:revision>
  <dcterms:created xsi:type="dcterms:W3CDTF">2016-08-12T19:38:05Z</dcterms:created>
  <dcterms:modified xsi:type="dcterms:W3CDTF">2016-08-14T21:47:16Z</dcterms:modified>
</cp:coreProperties>
</file>